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64" r:id="rId2"/>
    <p:sldId id="257" r:id="rId3"/>
    <p:sldId id="258" r:id="rId4"/>
    <p:sldId id="259" r:id="rId5"/>
    <p:sldId id="260" r:id="rId6"/>
    <p:sldId id="261" r:id="rId7"/>
    <p:sldId id="262"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C6B3"/>
    <a:srgbClr val="EFB5B9"/>
    <a:srgbClr val="F59DC9"/>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55" d="100"/>
          <a:sy n="55" d="100"/>
        </p:scale>
        <p:origin x="348"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BEDCA-0A7E-4D64-B00A-125AB47A3950}"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E4E2EC-1D13-4DF3-A878-E9AF8E61F3FC}" type="slidenum">
              <a:rPr lang="en-US" smtClean="0"/>
              <a:t>‹#›</a:t>
            </a:fld>
            <a:endParaRPr lang="en-US"/>
          </a:p>
        </p:txBody>
      </p:sp>
    </p:spTree>
    <p:extLst>
      <p:ext uri="{BB962C8B-B14F-4D97-AF65-F5344CB8AC3E}">
        <p14:creationId xmlns:p14="http://schemas.microsoft.com/office/powerpoint/2010/main" val="2090662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extLst>
      <p:ext uri="{BB962C8B-B14F-4D97-AF65-F5344CB8AC3E}">
        <p14:creationId xmlns:p14="http://schemas.microsoft.com/office/powerpoint/2010/main" val="89117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Popular Location</a:t>
            </a:r>
            <a:endParaRPr dirty="0"/>
          </a:p>
          <a:p>
            <a:r>
              <a:rPr b="0" dirty="0"/>
              <a:t>No alt text provided</a:t>
            </a:r>
            <a:endParaRPr dirty="0"/>
          </a:p>
          <a:p>
            <a:endParaRPr dirty="0"/>
          </a:p>
          <a:p>
            <a:r>
              <a:rPr b="1" dirty="0"/>
              <a:t>Avaibility</a:t>
            </a:r>
            <a:endParaRPr dirty="0"/>
          </a:p>
          <a:p>
            <a:r>
              <a:rPr b="0" dirty="0"/>
              <a:t>No alt text provided</a:t>
            </a:r>
            <a:endParaRPr dirty="0"/>
          </a:p>
          <a:p>
            <a:endParaRPr dirty="0"/>
          </a:p>
          <a:p>
            <a:r>
              <a:rPr b="1" dirty="0"/>
              <a:t>Country</a:t>
            </a:r>
            <a:endParaRPr dirty="0"/>
          </a:p>
          <a:p>
            <a:r>
              <a:rPr b="0" dirty="0"/>
              <a:t>No alt text provided</a:t>
            </a:r>
            <a:endParaRPr dirty="0"/>
          </a:p>
          <a:p>
            <a:endParaRPr dirty="0"/>
          </a:p>
          <a:p>
            <a:r>
              <a:rPr b="1" dirty="0"/>
              <a:t>City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Host Location by Listing</a:t>
            </a:r>
            <a:endParaRPr dirty="0"/>
          </a:p>
          <a:p>
            <a:r>
              <a:rPr b="0" dirty="0"/>
              <a:t>No alt text provided</a:t>
            </a:r>
            <a:endParaRPr dirty="0"/>
          </a:p>
          <a:p>
            <a:endParaRPr dirty="0"/>
          </a:p>
          <a:p>
            <a:r>
              <a:rPr b="1" dirty="0"/>
              <a:t>Most Popular Country</a:t>
            </a:r>
            <a:endParaRPr dirty="0"/>
          </a:p>
          <a:p>
            <a:r>
              <a:rPr b="0" dirty="0"/>
              <a:t>No alt text provided</a:t>
            </a:r>
            <a:endParaRPr dirty="0"/>
          </a:p>
          <a:p>
            <a:endParaRPr dirty="0"/>
          </a:p>
          <a:p>
            <a:r>
              <a:rPr b="1" dirty="0"/>
              <a:t>Most Popular Host Neghbourood</a:t>
            </a:r>
            <a:endParaRPr dirty="0"/>
          </a:p>
          <a:p>
            <a:r>
              <a:rPr b="0" dirty="0"/>
              <a:t>No alt text provided</a:t>
            </a:r>
            <a:endParaRPr dirty="0"/>
          </a:p>
          <a:p>
            <a:endParaRPr dirty="0"/>
          </a:p>
          <a:p>
            <a:r>
              <a:rPr b="1" dirty="0"/>
              <a:t>Most Popular City</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Ratings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Neighbourhood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Average Price by Accommodates</a:t>
            </a:r>
            <a:endParaRPr dirty="0"/>
          </a:p>
          <a:p>
            <a:r>
              <a:rPr b="0" dirty="0"/>
              <a:t>No alt text provided</a:t>
            </a:r>
            <a:endParaRPr dirty="0"/>
          </a:p>
          <a:p>
            <a:endParaRPr dirty="0"/>
          </a:p>
          <a:p>
            <a:r>
              <a:rPr b="1" dirty="0"/>
              <a:t>Average Price by Property Type</a:t>
            </a:r>
            <a:endParaRPr dirty="0"/>
          </a:p>
          <a:p>
            <a:r>
              <a:rPr b="0" dirty="0"/>
              <a:t>No alt text provided</a:t>
            </a:r>
            <a:endParaRPr dirty="0"/>
          </a:p>
          <a:p>
            <a:endParaRPr dirty="0"/>
          </a:p>
          <a:p>
            <a:r>
              <a:rPr b="1" dirty="0"/>
              <a:t>Average Price by Room Type</a:t>
            </a:r>
            <a:endParaRPr dirty="0"/>
          </a:p>
          <a:p>
            <a:r>
              <a:rPr b="0" dirty="0"/>
              <a:t>No alt text provided</a:t>
            </a:r>
            <a:endParaRPr dirty="0"/>
          </a:p>
          <a:p>
            <a:endParaRPr dirty="0"/>
          </a:p>
          <a:p>
            <a:r>
              <a:rPr b="1" dirty="0"/>
              <a:t>Availability &amp; Peak Period</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Average Price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Availability</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Host Verified</a:t>
            </a:r>
            <a:endParaRPr dirty="0"/>
          </a:p>
          <a:p>
            <a:r>
              <a:rPr b="0" dirty="0"/>
              <a:t>No alt text provided</a:t>
            </a:r>
            <a:endParaRPr dirty="0"/>
          </a:p>
          <a:p>
            <a:endParaRPr dirty="0"/>
          </a:p>
          <a:p>
            <a:r>
              <a:rPr b="1" dirty="0"/>
              <a:t>Total Host</a:t>
            </a:r>
            <a:endParaRPr dirty="0"/>
          </a:p>
          <a:p>
            <a:r>
              <a:rPr b="0" dirty="0"/>
              <a:t>No alt text provided</a:t>
            </a:r>
            <a:endParaRPr dirty="0"/>
          </a:p>
          <a:p>
            <a:endParaRPr dirty="0"/>
          </a:p>
          <a:p>
            <a:r>
              <a:rPr b="1" dirty="0"/>
              <a:t>Superhost </a:t>
            </a:r>
            <a:endParaRPr dirty="0"/>
          </a:p>
          <a:p>
            <a:r>
              <a:rPr b="0" dirty="0"/>
              <a:t>No alt text provided</a:t>
            </a:r>
            <a:endParaRPr dirty="0"/>
          </a:p>
          <a:p>
            <a:endParaRPr dirty="0"/>
          </a:p>
          <a:p>
            <a:r>
              <a:rPr b="1" dirty="0"/>
              <a:t>Response Rate and Acceptance Rate by Response Time</a:t>
            </a:r>
            <a:endParaRPr dirty="0"/>
          </a:p>
          <a:p>
            <a:r>
              <a:rPr b="0" dirty="0"/>
              <a:t>No alt text provided</a:t>
            </a:r>
            <a:endParaRPr dirty="0"/>
          </a:p>
          <a:p>
            <a:endParaRPr dirty="0"/>
          </a:p>
          <a:p>
            <a:r>
              <a:rPr b="1" dirty="0"/>
              <a:t>Response Time by Verified Host &amp; Acceptance Rate</a:t>
            </a:r>
            <a:endParaRPr dirty="0"/>
          </a:p>
          <a:p>
            <a:r>
              <a:rPr b="0" dirty="0"/>
              <a:t>No alt text provided</a:t>
            </a:r>
            <a:endParaRPr dirty="0"/>
          </a:p>
          <a:p>
            <a:endParaRPr dirty="0"/>
          </a:p>
          <a:p>
            <a:r>
              <a:rPr b="1" dirty="0"/>
              <a:t>Host Verified by Response Time</a:t>
            </a:r>
            <a:endParaRPr dirty="0"/>
          </a:p>
          <a:p>
            <a:r>
              <a:rPr b="0" dirty="0"/>
              <a:t>No alt text provided</a:t>
            </a:r>
            <a:endParaRPr dirty="0"/>
          </a:p>
          <a:p>
            <a:endParaRPr dirty="0"/>
          </a:p>
          <a:p>
            <a:r>
              <a:rPr b="1" dirty="0"/>
              <a:t>Top Host</a:t>
            </a:r>
            <a:endParaRPr dirty="0"/>
          </a:p>
          <a:p>
            <a:r>
              <a:rPr b="0" dirty="0"/>
              <a:t>No alt text provided</a:t>
            </a:r>
            <a:endParaRPr dirty="0"/>
          </a:p>
          <a:p>
            <a:endParaRPr dirty="0"/>
          </a:p>
          <a:p>
            <a:r>
              <a:rPr b="1" dirty="0"/>
              <a:t>Verification</a:t>
            </a:r>
            <a:endParaRPr dirty="0"/>
          </a:p>
          <a:p>
            <a:r>
              <a:rPr b="0" dirty="0"/>
              <a:t>No alt text provided</a:t>
            </a:r>
            <a:endParaRPr dirty="0"/>
          </a:p>
          <a:p>
            <a:endParaRPr dirty="0"/>
          </a:p>
          <a:p>
            <a:r>
              <a:rPr b="1" dirty="0"/>
              <a:t>Listing Average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Check-In Rating</a:t>
            </a:r>
            <a:endParaRPr dirty="0"/>
          </a:p>
          <a:p>
            <a:r>
              <a:rPr b="0" dirty="0"/>
              <a:t>No alt text provided</a:t>
            </a:r>
            <a:endParaRPr dirty="0"/>
          </a:p>
          <a:p>
            <a:endParaRPr dirty="0"/>
          </a:p>
          <a:p>
            <a:r>
              <a:rPr b="1" dirty="0"/>
              <a:t>Communication Rating</a:t>
            </a:r>
            <a:endParaRPr dirty="0"/>
          </a:p>
          <a:p>
            <a:r>
              <a:rPr b="0" dirty="0"/>
              <a:t>No alt text provided</a:t>
            </a:r>
            <a:endParaRPr dirty="0"/>
          </a:p>
          <a:p>
            <a:endParaRPr dirty="0"/>
          </a:p>
          <a:p>
            <a:r>
              <a:rPr b="1" dirty="0"/>
              <a:t>Location Rating</a:t>
            </a:r>
            <a:endParaRPr dirty="0"/>
          </a:p>
          <a:p>
            <a:r>
              <a:rPr b="0" dirty="0"/>
              <a:t>No alt text provided</a:t>
            </a:r>
            <a:endParaRPr dirty="0"/>
          </a:p>
          <a:p>
            <a:endParaRPr dirty="0"/>
          </a:p>
          <a:p>
            <a:r>
              <a:rPr b="1" dirty="0"/>
              <a:t>Average Rating by Room Type</a:t>
            </a:r>
            <a:endParaRPr dirty="0"/>
          </a:p>
          <a:p>
            <a:r>
              <a:rPr b="0" dirty="0"/>
              <a:t>No alt text provided</a:t>
            </a:r>
            <a:endParaRPr dirty="0"/>
          </a:p>
          <a:p>
            <a:endParaRPr dirty="0"/>
          </a:p>
          <a:p>
            <a:r>
              <a:rPr b="1" dirty="0"/>
              <a:t>Rating by Accomodates &amp; Listing</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Average Rating</a:t>
            </a:r>
            <a:endParaRPr dirty="0"/>
          </a:p>
          <a:p>
            <a:r>
              <a:rPr b="0" dirty="0"/>
              <a:t>No alt text provided</a:t>
            </a:r>
            <a:endParaRPr dirty="0"/>
          </a:p>
          <a:p>
            <a:endParaRPr dirty="0"/>
          </a:p>
          <a:p>
            <a:r>
              <a:rPr b="1" dirty="0"/>
              <a:t>    Instant Bookable</a:t>
            </a:r>
            <a:endParaRPr dirty="0"/>
          </a:p>
          <a:p>
            <a:r>
              <a:rPr b="0" dirty="0"/>
              <a:t>No alt text provided</a:t>
            </a:r>
            <a:endParaRPr dirty="0"/>
          </a:p>
          <a:p>
            <a:endParaRPr dirty="0"/>
          </a:p>
          <a:p>
            <a:r>
              <a:rPr b="1" dirty="0"/>
              <a:t>Review Score Accuracy</a:t>
            </a:r>
            <a:endParaRPr dirty="0"/>
          </a:p>
          <a:p>
            <a:r>
              <a:rPr b="0" dirty="0"/>
              <a:t>No alt text provided</a:t>
            </a:r>
            <a:endParaRPr dirty="0"/>
          </a:p>
          <a:p>
            <a:endParaRPr dirty="0"/>
          </a:p>
          <a:p>
            <a:r>
              <a:rPr b="1" dirty="0"/>
              <a:t>Top Host with maximum Review</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a:p>
            <a:r>
              <a:rPr b="1" dirty="0"/>
              <a:t>Host Verified</a:t>
            </a:r>
            <a:endParaRPr dirty="0"/>
          </a:p>
          <a:p>
            <a:r>
              <a:rPr b="0" dirty="0"/>
              <a:t>No alt text provided</a:t>
            </a:r>
            <a:endParaRPr dirty="0"/>
          </a:p>
          <a:p>
            <a:endParaRPr dirty="0"/>
          </a:p>
          <a:p>
            <a:r>
              <a:rPr b="1" dirty="0"/>
              <a:t>Verification Method</a:t>
            </a:r>
            <a:endParaRPr dirty="0"/>
          </a:p>
          <a:p>
            <a:r>
              <a:rPr b="0" dirty="0"/>
              <a:t>No alt text provided</a:t>
            </a:r>
            <a:endParaRPr dirty="0"/>
          </a:p>
          <a:p>
            <a:endParaRPr dirty="0"/>
          </a:p>
          <a:p>
            <a:r>
              <a:rPr b="1" dirty="0"/>
              <a:t>Avaibility</a:t>
            </a:r>
            <a:endParaRPr dirty="0"/>
          </a:p>
          <a:p>
            <a:r>
              <a:rPr b="0" dirty="0"/>
              <a:t>No alt text provided</a:t>
            </a:r>
            <a:endParaRPr dirty="0"/>
          </a:p>
          <a:p>
            <a:endParaRPr dirty="0"/>
          </a:p>
          <a:p>
            <a:r>
              <a:rPr b="1" dirty="0"/>
              <a:t>Ratings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Average no. of Bed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Average Accommodates by Room Type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Average Accommodates by Property Type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Average No. of beds by Room_type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Listing by Bathrooms</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Average no. of Bedroom</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79769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871ec351-810f-49ba-a17f-c4873d194b28/?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hyperlink" Target="https://app.powerbi.com/groups/me/reports/871ec351-810f-49ba-a17f-c4873d194b28?pbi_source=PowerPoint"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871ec351-810f-49ba-a17f-c4873d194b28/?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871ec351-810f-49ba-a17f-c4873d194b28/?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871ec351-810f-49ba-a17f-c4873d194b28/?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871ec351-810f-49ba-a17f-c4873d194b28/?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871ec351-810f-49ba-a17f-c4873d194b28/?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871ec351-810f-49ba-a17f-c4873d194b28/?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8.xml"/><Relationship Id="rId7" Type="http://schemas.openxmlformats.org/officeDocument/2006/relationships/image" Target="../media/image1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6C6B3"/>
        </a:solidFill>
        <a:effectLst/>
      </p:bgPr>
    </p:bg>
    <p:spTree>
      <p:nvGrpSpPr>
        <p:cNvPr id="1" name=""/>
        <p:cNvGrpSpPr/>
        <p:nvPr/>
      </p:nvGrpSpPr>
      <p:grpSpPr>
        <a:xfrm>
          <a:off x="0" y="0"/>
          <a:ext cx="0" cy="0"/>
          <a:chOff x="0" y="0"/>
          <a:chExt cx="0" cy="0"/>
        </a:xfrm>
      </p:grpSpPr>
      <p:pic>
        <p:nvPicPr>
          <p:cNvPr id="3" name="Picture" title="This slide contains the following visuals: image ,image ,image ,image ,image ,textbox ,pageNavigator. Please refer to the notes on this slide for details">
            <a:hlinkClick r:id="rId3"/>
          </p:cNvPr>
          <p:cNvPicPr>
            <a:picLocks noChangeAspect="1"/>
          </p:cNvPicPr>
          <p:nvPr/>
        </p:nvPicPr>
        <p:blipFill>
          <a:blip r:embed="rId4"/>
          <a:stretch>
            <a:fillRect/>
          </a:stretch>
        </p:blipFill>
        <p:spPr>
          <a:xfrm>
            <a:off x="85725" y="29300"/>
            <a:ext cx="12020550" cy="6858000"/>
          </a:xfrm>
          <a:prstGeom prst="rect">
            <a:avLst/>
          </a:prstGeom>
          <a:noFill/>
        </p:spPr>
      </p:pic>
      <p:sp>
        <p:nvSpPr>
          <p:cNvPr id="4" name="Title" hidden="1"/>
          <p:cNvSpPr>
            <a:spLocks noGrp="1"/>
          </p:cNvSpPr>
          <p:nvPr>
            <p:ph type="title"/>
          </p:nvPr>
        </p:nvSpPr>
        <p:spPr/>
        <p:txBody>
          <a:bodyPr/>
          <a:lstStyle/>
          <a:p>
            <a:r>
              <a:t>Navigators</a:t>
            </a:r>
          </a:p>
        </p:txBody>
      </p:sp>
      <p:sp>
        <p:nvSpPr>
          <p:cNvPr id="6" name="Text Placeholder 2">
            <a:extLst>
              <a:ext uri="{FF2B5EF4-FFF2-40B4-BE49-F238E27FC236}">
                <a16:creationId xmlns:a16="http://schemas.microsoft.com/office/drawing/2014/main" id="{7E1291E5-9B65-5253-3078-E9A29BEF79F4}"/>
              </a:ext>
            </a:extLst>
          </p:cNvPr>
          <p:cNvSpPr txBox="1">
            <a:spLocks/>
          </p:cNvSpPr>
          <p:nvPr/>
        </p:nvSpPr>
        <p:spPr>
          <a:xfrm>
            <a:off x="8062629" y="5167874"/>
            <a:ext cx="2751144" cy="567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sz="2400" b="1" dirty="0">
                <a:hlinkClick r:id="rId5">
                  <a:extLst>
                    <a:ext uri="{A12FA001-AC4F-418D-AE19-62706E023703}">
                      <ahyp:hlinkClr xmlns:ahyp="http://schemas.microsoft.com/office/drawing/2018/hyperlinkcolor" val="tx"/>
                    </a:ext>
                  </a:extLst>
                </a:hlinkClick>
              </a:rPr>
              <a:t>View in Power BI</a:t>
            </a:r>
            <a:endParaRPr lang="en-US" sz="2400" b="1" dirty="0"/>
          </a:p>
        </p:txBody>
      </p:sp>
      <p:sp>
        <p:nvSpPr>
          <p:cNvPr id="7" name="Title 1">
            <a:extLst>
              <a:ext uri="{FF2B5EF4-FFF2-40B4-BE49-F238E27FC236}">
                <a16:creationId xmlns:a16="http://schemas.microsoft.com/office/drawing/2014/main" id="{2534471D-CC49-37C8-DFA6-96B11C476C90}"/>
              </a:ext>
            </a:extLst>
          </p:cNvPr>
          <p:cNvSpPr txBox="1">
            <a:spLocks/>
          </p:cNvSpPr>
          <p:nvPr/>
        </p:nvSpPr>
        <p:spPr>
          <a:xfrm>
            <a:off x="10345938" y="6387753"/>
            <a:ext cx="2330181" cy="344147"/>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algn="l">
              <a:defRPr/>
            </a:pPr>
            <a:r>
              <a:rPr lang="en-US" sz="1400" b="1" dirty="0"/>
              <a:t>By: Ankeeta Chintawar</a:t>
            </a:r>
          </a:p>
        </p:txBody>
      </p:sp>
      <p:sp>
        <p:nvSpPr>
          <p:cNvPr id="8" name="TextBox 7">
            <a:extLst>
              <a:ext uri="{FF2B5EF4-FFF2-40B4-BE49-F238E27FC236}">
                <a16:creationId xmlns:a16="http://schemas.microsoft.com/office/drawing/2014/main" id="{379CDC48-001A-1473-F96F-098D908681E7}"/>
              </a:ext>
            </a:extLst>
          </p:cNvPr>
          <p:cNvSpPr txBox="1"/>
          <p:nvPr/>
        </p:nvSpPr>
        <p:spPr>
          <a:xfrm>
            <a:off x="2651444" y="4771852"/>
            <a:ext cx="1609888" cy="369332"/>
          </a:xfrm>
          <a:prstGeom prst="rect">
            <a:avLst/>
          </a:prstGeom>
          <a:noFill/>
        </p:spPr>
        <p:txBody>
          <a:bodyPr wrap="square" rtlCol="0">
            <a:spAutoFit/>
          </a:bodyPr>
          <a:lstStyle/>
          <a:p>
            <a:r>
              <a:rPr lang="en-US" sz="900" b="1" dirty="0">
                <a:latin typeface="Segoe UI Semibold" charset="0"/>
                <a:ea typeface="Segoe UI Semibold" charset="0"/>
                <a:cs typeface="Segoe UI Semibold" charset="0"/>
              </a:rPr>
              <a:t>Last data refresh:</a:t>
            </a:r>
            <a:endParaRPr lang="en-US" sz="900" b="1" i="0" dirty="0">
              <a:latin typeface="Segoe UI Semibold" charset="0"/>
              <a:ea typeface="Segoe UI Semibold" charset="0"/>
              <a:cs typeface="Segoe UI Semibold" charset="0"/>
            </a:endParaRPr>
          </a:p>
          <a:p>
            <a:r>
              <a:rPr lang="en-US" sz="900" dirty="0">
                <a:latin typeface="Segoe UI" charset="0"/>
                <a:ea typeface="Segoe UI" charset="0"/>
                <a:cs typeface="Segoe UI" charset="0"/>
              </a:rPr>
              <a:t>5/15/2024 1:54:38 AM UTC</a:t>
            </a:r>
            <a:endParaRPr lang="en-US" sz="900" b="0" i="0" dirty="0">
              <a:latin typeface="Segoe UI" charset="0"/>
              <a:ea typeface="Segoe UI" charset="0"/>
              <a:cs typeface="Segoe UI" charset="0"/>
            </a:endParaRPr>
          </a:p>
        </p:txBody>
      </p:sp>
      <p:sp>
        <p:nvSpPr>
          <p:cNvPr id="9" name="TextBox 8">
            <a:extLst>
              <a:ext uri="{FF2B5EF4-FFF2-40B4-BE49-F238E27FC236}">
                <a16:creationId xmlns:a16="http://schemas.microsoft.com/office/drawing/2014/main" id="{D0CB9908-9F97-B775-86C3-9783D1971153}"/>
              </a:ext>
            </a:extLst>
          </p:cNvPr>
          <p:cNvSpPr txBox="1"/>
          <p:nvPr/>
        </p:nvSpPr>
        <p:spPr>
          <a:xfrm>
            <a:off x="2651444" y="5266732"/>
            <a:ext cx="2177716" cy="369332"/>
          </a:xfrm>
          <a:prstGeom prst="rect">
            <a:avLst/>
          </a:prstGeom>
          <a:noFill/>
        </p:spPr>
        <p:txBody>
          <a:bodyPr wrap="square" rtlCol="0">
            <a:spAutoFit/>
          </a:bodyPr>
          <a:lstStyle/>
          <a:p>
            <a:r>
              <a:rPr lang="en-US" sz="900" b="1" i="0" dirty="0">
                <a:latin typeface="Segoe UI Semibold" charset="0"/>
                <a:ea typeface="Segoe UI Semibold" charset="0"/>
                <a:cs typeface="Segoe UI Semibold" charset="0"/>
              </a:rPr>
              <a:t>Downloaded at:</a:t>
            </a:r>
          </a:p>
          <a:p>
            <a:r>
              <a:rPr lang="en-US" sz="900" b="0" i="0" dirty="0">
                <a:latin typeface="Segoe UI" charset="0"/>
                <a:ea typeface="Segoe UI" charset="0"/>
                <a:cs typeface="Segoe UI" charset="0"/>
              </a:rPr>
              <a:t>5/15/2024 1:59:51 AM UTC</a:t>
            </a:r>
          </a:p>
        </p:txBody>
      </p:sp>
      <p:pic>
        <p:nvPicPr>
          <p:cNvPr id="10" name="Picture 9" descr="Microsoft Power BI">
            <a:extLst>
              <a:ext uri="{FF2B5EF4-FFF2-40B4-BE49-F238E27FC236}">
                <a16:creationId xmlns:a16="http://schemas.microsoft.com/office/drawing/2014/main" id="{A06B70B8-C395-2F82-B71D-1EE1981183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6983" y="1603750"/>
            <a:ext cx="3353938" cy="553042"/>
          </a:xfrm>
          <a:prstGeom prst="rect">
            <a:avLst/>
          </a:prstGeom>
        </p:spPr>
      </p:pic>
    </p:spTree>
    <p:extLst>
      <p:ext uri="{BB962C8B-B14F-4D97-AF65-F5344CB8AC3E}">
        <p14:creationId xmlns:p14="http://schemas.microsoft.com/office/powerpoint/2010/main" val="1904155840"/>
      </p:ext>
    </p:extLst>
  </p:cSld>
  <p:clrMapOvr>
    <a:masterClrMapping/>
  </p:clrMapOvr>
  <mc:AlternateContent xmlns:mc="http://schemas.openxmlformats.org/markup-compatibility/2006" xmlns:p14="http://schemas.microsoft.com/office/powerpoint/2010/main">
    <mc:Choice Requires="p14">
      <p:transition spd="slow" p14:dur="2000" advTm="25551"/>
    </mc:Choice>
    <mc:Fallback xmlns="">
      <p:transition spd="slow" advTm="25551"/>
    </mc:Fallback>
  </mc:AlternateContent>
  <p:extLst>
    <p:ext uri="{3A86A75C-4F4B-4683-9AE1-C65F6400EC91}">
      <p14:laserTraceLst xmlns:p14="http://schemas.microsoft.com/office/powerpoint/2010/main">
        <p14:tracePtLst>
          <p14:tracePt t="61" x="2762250" y="5359400"/>
          <p14:tracePt t="64" x="2813050" y="5372100"/>
          <p14:tracePt t="78" x="2914650" y="5384800"/>
          <p14:tracePt t="93" x="3048000" y="5397500"/>
          <p14:tracePt t="109" x="3162300" y="5397500"/>
          <p14:tracePt t="125" x="3302000" y="5384800"/>
          <p14:tracePt t="143" x="3435350" y="5353050"/>
          <p14:tracePt t="158" x="3543300" y="5327650"/>
          <p14:tracePt t="203" x="3695700" y="5264150"/>
          <p14:tracePt t="211" x="3695700" y="5257800"/>
          <p14:tracePt t="225" x="3702050" y="5257800"/>
          <p14:tracePt t="226" x="3702050" y="5245100"/>
          <p14:tracePt t="242" x="3702050" y="5226050"/>
          <p14:tracePt t="249" x="3702050" y="5213350"/>
          <p14:tracePt t="259" x="3714750" y="5194300"/>
          <p14:tracePt t="277" x="3752850" y="5118100"/>
          <p14:tracePt t="293" x="3835400" y="5010150"/>
          <p14:tracePt t="310" x="3956050" y="4895850"/>
          <p14:tracePt t="327" x="4368800" y="4679950"/>
          <p14:tracePt t="344" x="4959350" y="4483100"/>
          <p14:tracePt t="361" x="5645150" y="4394200"/>
          <p14:tracePt t="377" x="6197600" y="4375150"/>
          <p14:tracePt t="392" x="6572250" y="4387850"/>
          <p14:tracePt t="409" x="6883400" y="4432300"/>
          <p14:tracePt t="429" x="7219950" y="4578350"/>
          <p14:tracePt t="443" x="7397750" y="4673600"/>
          <p14:tracePt t="459" x="7524750" y="4749800"/>
          <p14:tracePt t="476" x="7632700" y="4806950"/>
          <p14:tracePt t="492" x="7727950" y="4832350"/>
          <p14:tracePt t="509" x="7778750" y="4851400"/>
          <p14:tracePt t="585" x="7778750" y="4857750"/>
          <p14:tracePt t="646" x="7747000" y="4864100"/>
          <p14:tracePt t="651" x="7702550" y="4870450"/>
          <p14:tracePt t="659" x="7632700" y="4883150"/>
          <p14:tracePt t="676" x="7486650" y="4908550"/>
          <p14:tracePt t="693" x="7308850" y="4940300"/>
          <p14:tracePt t="709" x="6991350" y="5041900"/>
          <p14:tracePt t="726" x="6610350" y="5156200"/>
          <p14:tracePt t="743" x="6350000" y="5232400"/>
          <p14:tracePt t="762" x="6267450" y="5257800"/>
          <p14:tracePt t="776" x="6235700" y="5276850"/>
          <p14:tracePt t="794" x="6197600" y="5295900"/>
          <p14:tracePt t="812" x="6153150" y="5321300"/>
          <p14:tracePt t="825" x="6076950" y="5346700"/>
          <p14:tracePt t="846" x="5975350" y="5384800"/>
          <p14:tracePt t="860" x="5943600" y="5397500"/>
          <p14:tracePt t="878" x="5918200" y="5416550"/>
          <p14:tracePt t="894" x="5918200" y="5422900"/>
          <p14:tracePt t="909" x="5911850" y="5422900"/>
          <p14:tracePt t="927" x="5905500" y="5429250"/>
          <p14:tracePt t="948" x="5886450" y="5435600"/>
          <p14:tracePt t="1149" x="5886450" y="5429250"/>
          <p14:tracePt t="2119" x="5873750" y="5448300"/>
          <p14:tracePt t="2123" x="5861050" y="5492750"/>
          <p14:tracePt t="2131" x="5848350" y="5537200"/>
          <p14:tracePt t="2142" x="5842000" y="5568950"/>
          <p14:tracePt t="2161" x="5816600" y="5626100"/>
          <p14:tracePt t="2178" x="5791200" y="5676900"/>
          <p14:tracePt t="2195" x="5784850" y="5695950"/>
          <p14:tracePt t="2211" x="5778500" y="5708650"/>
          <p14:tracePt t="2226" x="5778500" y="5715000"/>
          <p14:tracePt t="2246" x="5778500" y="5721350"/>
          <p14:tracePt t="2259" x="5797550" y="5734050"/>
          <p14:tracePt t="2280" x="5822950" y="5765800"/>
          <p14:tracePt t="2293" x="5842000" y="5791200"/>
          <p14:tracePt t="2295" x="5861050" y="5810250"/>
          <p14:tracePt t="2309" x="5892800" y="5829300"/>
          <p14:tracePt t="2327" x="6007100" y="5899150"/>
          <p14:tracePt t="2342" x="6108700" y="5924550"/>
          <p14:tracePt t="2359" x="6223000" y="5949950"/>
          <p14:tracePt t="2378" x="6369050" y="5981700"/>
          <p14:tracePt t="2394" x="6540500" y="6000750"/>
          <p14:tracePt t="2409" x="6731000" y="6032500"/>
          <p14:tracePt t="2430" x="6991350" y="6076950"/>
          <p14:tracePt t="2444" x="7112000" y="6102350"/>
          <p14:tracePt t="2460" x="7226300" y="6127750"/>
          <p14:tracePt t="2476" x="7334250" y="6153150"/>
          <p14:tracePt t="2492" x="7435850" y="6178550"/>
          <p14:tracePt t="2513" x="7537450" y="6210300"/>
          <p14:tracePt t="2527" x="7581900" y="6223000"/>
          <p14:tracePt t="2543" x="7613650" y="6235700"/>
          <p14:tracePt t="2562" x="7683500" y="6254750"/>
          <p14:tracePt t="2577" x="7753350" y="6273800"/>
          <p14:tracePt t="2592" x="7829550" y="6280150"/>
          <p14:tracePt t="2609" x="7931150" y="6286500"/>
          <p14:tracePt t="2625" x="8134350" y="6286500"/>
          <p14:tracePt t="2643" x="8261350" y="6286500"/>
          <p14:tracePt t="2659" x="8388350" y="6286500"/>
          <p14:tracePt t="2676" x="8515350" y="6280150"/>
          <p14:tracePt t="2692" x="8636000" y="6267450"/>
          <p14:tracePt t="2709" x="8743950" y="6254750"/>
          <p14:tracePt t="2725" x="8794750" y="6242050"/>
          <p14:tracePt t="2743" x="8826500" y="6235700"/>
          <p14:tracePt t="2759" x="8851900" y="6223000"/>
          <p14:tracePt t="2776" x="8870950" y="6216650"/>
          <p14:tracePt t="2792" x="8902700" y="6197600"/>
          <p14:tracePt t="2810" x="8947150" y="6191250"/>
          <p14:tracePt t="2827" x="8978900" y="6184900"/>
          <p14:tracePt t="2844" x="9017000" y="6172200"/>
          <p14:tracePt t="2860" x="9029700" y="6165850"/>
          <p14:tracePt t="5554" x="9029700" y="6159500"/>
          <p14:tracePt t="5559" x="9029700" y="6153150"/>
          <p14:tracePt t="5567" x="9029700" y="6146800"/>
          <p14:tracePt t="5575" x="9023350" y="6134100"/>
          <p14:tracePt t="5593" x="9023350" y="6121400"/>
          <p14:tracePt t="5609" x="9023350" y="6102350"/>
          <p14:tracePt t="5629" x="9023350" y="6076950"/>
          <p14:tracePt t="5642" x="9023350" y="6070600"/>
          <p14:tracePt t="5659" x="9023350" y="6051550"/>
          <p14:tracePt t="5678" x="9042400" y="6007100"/>
          <p14:tracePt t="5696" x="9061450" y="5962650"/>
          <p14:tracePt t="5709" x="9067800" y="5892800"/>
          <p14:tracePt t="5725" x="9067800" y="5848350"/>
          <p14:tracePt t="5745" x="9067800" y="5829300"/>
          <p14:tracePt t="5748" x="9067800" y="5822950"/>
          <p14:tracePt t="5759" x="9067800" y="5810250"/>
          <p14:tracePt t="5777" x="9067800" y="5791200"/>
          <p14:tracePt t="5796" x="9074150" y="5772150"/>
          <p14:tracePt t="5810" x="9074150" y="5753100"/>
          <p14:tracePt t="5828" x="9074150" y="5740400"/>
          <p14:tracePt t="5864" x="9074150" y="5702300"/>
          <p14:tracePt t="5877" x="9061450" y="5689600"/>
          <p14:tracePt t="5892" x="9048750" y="5670550"/>
          <p14:tracePt t="5910" x="9036050" y="5651500"/>
          <p14:tracePt t="5925" x="9017000" y="5626100"/>
          <p14:tracePt t="5943" x="9010650" y="5607050"/>
          <p14:tracePt t="5961" x="8997950" y="5600700"/>
          <p14:tracePt t="5976" x="8997950" y="5594350"/>
          <p14:tracePt t="5992" x="8991600" y="5594350"/>
          <p14:tracePt t="7632" x="8978900" y="5594350"/>
          <p14:tracePt t="7638" x="8972550" y="5588000"/>
          <p14:tracePt t="7645" x="8966200" y="5581650"/>
          <p14:tracePt t="7660" x="8953500" y="5581650"/>
          <p14:tracePt t="7678" x="8928100" y="5581650"/>
          <p14:tracePt t="7693" x="8909050" y="5575300"/>
          <p14:tracePt t="7709" x="8883650" y="5575300"/>
          <p14:tracePt t="7728" x="8832850" y="5575300"/>
          <p14:tracePt t="7743" x="8769350" y="5568950"/>
          <p14:tracePt t="7759" x="8699500" y="5568950"/>
          <p14:tracePt t="7780" x="8572500" y="5562600"/>
          <p14:tracePt t="7793" x="8496300" y="5549900"/>
          <p14:tracePt t="7810" x="8413750" y="5524500"/>
          <p14:tracePt t="7828" x="8350250" y="5499100"/>
          <p14:tracePt t="7843" x="8324850" y="5486400"/>
          <p14:tracePt t="7858" x="8318500" y="5486400"/>
          <p14:tracePt t="7975" x="8318500" y="5480050"/>
          <p14:tracePt t="7980" x="8331200" y="5480050"/>
          <p14:tracePt t="7997" x="8394700" y="5473700"/>
          <p14:tracePt t="8011" x="8483600" y="5473700"/>
          <p14:tracePt t="8025" x="8578850" y="5467350"/>
          <p14:tracePt t="8045" x="8693150" y="5467350"/>
          <p14:tracePt t="8064" x="8807450" y="5467350"/>
          <p14:tracePt t="8076" x="8915400" y="5467350"/>
          <p14:tracePt t="8092" x="9004300" y="5467350"/>
          <p14:tracePt t="8113" x="9105900" y="5467350"/>
          <p14:tracePt t="8126" x="9137650" y="5467350"/>
          <p14:tracePt t="8145" x="9245600" y="5473700"/>
          <p14:tracePt t="8161" x="9315450" y="5480050"/>
          <p14:tracePt t="8175" x="9378950" y="5486400"/>
          <p14:tracePt t="8194" x="9429750" y="5492750"/>
          <p14:tracePt t="8210" x="9455150" y="5492750"/>
          <p14:tracePt t="8229" x="9480550" y="5492750"/>
          <p14:tracePt t="8243" x="9518650" y="5492750"/>
          <p14:tracePt t="8260" x="9575800" y="5492750"/>
          <p14:tracePt t="8280" x="9626600" y="5492750"/>
          <p14:tracePt t="8294" x="9677400" y="5492750"/>
          <p14:tracePt t="8309" x="9709150" y="5492750"/>
          <p14:tracePt t="8331" x="9791700" y="5492750"/>
          <p14:tracePt t="8344" x="9842500" y="5492750"/>
          <p14:tracePt t="8359" x="9912350" y="5492750"/>
          <p14:tracePt t="8378" x="9988550" y="5492750"/>
          <p14:tracePt t="8381" x="10026650" y="5492750"/>
          <p14:tracePt t="8392" x="10052050" y="5492750"/>
          <p14:tracePt t="8408" x="10090150" y="5499100"/>
          <p14:tracePt t="8429" x="10115550" y="5499100"/>
          <p14:tracePt t="8442" x="10128250" y="5499100"/>
          <p14:tracePt t="8463" x="10217150" y="5511800"/>
          <p14:tracePt t="8477" x="10274300" y="5518150"/>
          <p14:tracePt t="8494" x="10293350" y="5518150"/>
          <p14:tracePt t="8509" x="10299700" y="5518150"/>
          <p14:tracePt t="9214" x="10306050" y="5518150"/>
          <p14:tracePt t="9239" x="10312400" y="5518150"/>
          <p14:tracePt t="9276" x="10312400" y="5511800"/>
          <p14:tracePt t="9294" x="10312400" y="5499100"/>
          <p14:tracePt t="9299" x="10312400" y="5492750"/>
          <p14:tracePt t="9310" x="10306050" y="5486400"/>
          <p14:tracePt t="9326" x="10293350" y="5454650"/>
          <p14:tracePt t="9344" x="10267950" y="5391150"/>
          <p14:tracePt t="9360" x="10242550" y="5327650"/>
          <p14:tracePt t="9376" x="10223500" y="5276850"/>
          <p14:tracePt t="9393" x="10204450" y="5238750"/>
          <p14:tracePt t="9412" x="10166350" y="5162550"/>
          <p14:tracePt t="9427" x="10140950" y="5086350"/>
          <p14:tracePt t="9445" x="10121900" y="5016500"/>
          <p14:tracePt t="9459" x="10090150" y="4933950"/>
          <p14:tracePt t="9475" x="10052050" y="4845050"/>
          <p14:tracePt t="9493" x="9994900" y="4705350"/>
          <p14:tracePt t="9510" x="9817100" y="4191000"/>
          <p14:tracePt t="9528" x="9677400" y="3727450"/>
          <p14:tracePt t="9545" x="9493250" y="3124200"/>
          <p14:tracePt t="9560" x="9296400" y="2546350"/>
          <p14:tracePt t="9577" x="9175750" y="2273300"/>
          <p14:tracePt t="9594" x="9086850" y="2127250"/>
          <p14:tracePt t="9610" x="8934450" y="1955800"/>
          <p14:tracePt t="9626" x="8750300" y="1778000"/>
          <p14:tracePt t="9643" x="8470900" y="1562100"/>
          <p14:tracePt t="9662" x="8102600" y="1371600"/>
          <p14:tracePt t="9677" x="7270750" y="1092200"/>
          <p14:tracePt t="9692" x="6534150" y="869950"/>
          <p14:tracePt t="9712" x="5746750" y="527050"/>
          <p14:tracePt t="9714" x="5391150" y="355600"/>
          <p14:tracePt t="9729" x="4826000" y="69850"/>
          <p14:tracePt t="9746" x="4324350" y="0"/>
          <p14:tracePt t="9761" x="3778250" y="0"/>
          <p14:tracePt t="9776" x="3181350" y="0"/>
          <p14:tracePt t="9793" x="2432050" y="0"/>
          <p14:tracePt t="9808" x="1511300" y="0"/>
          <p14:tracePt t="9828" x="527050" y="0"/>
          <p14:tracePt t="9843" x="0" y="0"/>
          <p14:tracePt t="9905" x="0" y="6350"/>
          <p14:tracePt t="9910" x="0" y="12700"/>
          <p14:tracePt t="9928" x="0" y="31750"/>
          <p14:tracePt t="10046" x="12700" y="673100"/>
          <p14:tracePt t="10049" x="25400" y="685800"/>
          <p14:tracePt t="10059" x="31750" y="685800"/>
          <p14:tracePt t="10075" x="38100" y="685800"/>
          <p14:tracePt t="10097" x="57150" y="698500"/>
          <p14:tracePt t="10110" x="63500" y="704850"/>
          <p14:tracePt t="10112" x="88900" y="723900"/>
          <p14:tracePt t="10125" x="120650" y="736600"/>
          <p14:tracePt t="10145" x="228600" y="781050"/>
          <p14:tracePt t="10159" x="266700" y="800100"/>
          <p14:tracePt t="10180" x="292100" y="819150"/>
          <p14:tracePt t="10192" x="311150" y="838200"/>
          <p14:tracePt t="10209" x="387350" y="869950"/>
          <p14:tracePt t="10230" x="565150" y="901700"/>
          <p14:tracePt t="10243" x="685800" y="908050"/>
          <p14:tracePt t="10261" x="762000" y="908050"/>
          <p14:tracePt t="10278" x="793750" y="908050"/>
          <p14:tracePt t="10296" x="800100" y="908050"/>
          <p14:tracePt t="10311" x="819150" y="908050"/>
          <p14:tracePt t="10327" x="908050" y="889000"/>
          <p14:tracePt t="10343" x="1104900" y="876300"/>
          <p14:tracePt t="10358" x="1397000" y="844550"/>
          <p14:tracePt t="10379" x="1720850" y="831850"/>
          <p14:tracePt t="10392" x="1828800" y="812800"/>
          <p14:tracePt t="10409" x="1879600" y="800100"/>
          <p14:tracePt t="10428" x="1892300" y="800100"/>
          <p14:tracePt t="10468" x="1905000" y="800100"/>
          <p14:tracePt t="10473" x="1924050" y="800100"/>
          <p14:tracePt t="10481" x="1955800" y="800100"/>
          <p14:tracePt t="10493" x="2006600" y="812800"/>
          <p14:tracePt t="10511" x="2038350" y="819150"/>
          <p14:tracePt t="10529" x="2063750" y="831850"/>
          <p14:tracePt t="10543" x="2089150" y="838200"/>
          <p14:tracePt t="10561" x="2139950" y="850900"/>
          <p14:tracePt t="10579" x="2209800" y="857250"/>
          <p14:tracePt t="10595" x="2228850" y="857250"/>
          <p14:tracePt t="11362" x="2235200" y="863600"/>
          <p14:tracePt t="11366" x="2247900" y="869950"/>
          <p14:tracePt t="11376" x="2266950" y="869950"/>
          <p14:tracePt t="11392" x="2292350" y="869950"/>
          <p14:tracePt t="11411" x="2324100" y="869950"/>
          <p14:tracePt t="11412" x="2343150" y="869950"/>
          <p14:tracePt t="11425" x="2368550" y="869950"/>
          <p14:tracePt t="11444" x="2476500" y="850900"/>
          <p14:tracePt t="11460" x="2546350" y="844550"/>
          <p14:tracePt t="11476" x="2590800" y="838200"/>
          <p14:tracePt t="11493" x="2603500" y="831850"/>
          <p14:tracePt t="11566" x="2609850" y="825500"/>
          <p14:tracePt t="11572" x="2622550" y="825500"/>
          <p14:tracePt t="11579" x="2628900" y="825500"/>
          <p14:tracePt t="11593" x="2635250" y="825500"/>
          <p14:tracePt t="11853" x="2641600" y="819150"/>
          <p14:tracePt t="11858" x="2647950" y="819150"/>
          <p14:tracePt t="11863" x="2654300" y="819150"/>
          <p14:tracePt t="11877" x="2667000" y="819150"/>
          <p14:tracePt t="11879" x="2679700" y="819150"/>
          <p14:tracePt t="11892" x="2705100" y="812800"/>
          <p14:tracePt t="11909" x="2768600" y="812800"/>
          <p14:tracePt t="11929" x="2851150" y="812800"/>
          <p14:tracePt t="11942" x="2876550" y="812800"/>
          <p14:tracePt t="11963" x="2889250" y="812800"/>
          <p14:tracePt t="12023" x="2895600" y="812800"/>
          <p14:tracePt t="12028" x="2908300" y="812800"/>
          <p14:tracePt t="12035" x="2914650" y="812800"/>
          <p14:tracePt t="12042" x="2921000" y="812800"/>
          <p14:tracePt t="12059" x="2933700" y="812800"/>
          <p14:tracePt t="13070" x="2940050" y="812800"/>
          <p14:tracePt t="13086" x="2952750" y="806450"/>
          <p14:tracePt t="13092" x="2965450" y="800100"/>
          <p14:tracePt t="13099" x="2984500" y="793750"/>
          <p14:tracePt t="13109" x="3016250" y="793750"/>
          <p14:tracePt t="13127" x="3073400" y="787400"/>
          <p14:tracePt t="13142" x="3098800" y="787400"/>
          <p14:tracePt t="13162" x="3111500" y="787400"/>
          <p14:tracePt t="13392" x="3111500" y="800100"/>
          <p14:tracePt t="13402" x="3098800" y="800100"/>
          <p14:tracePt t="13409" x="3067050" y="812800"/>
          <p14:tracePt t="13427" x="3054350" y="819150"/>
          <p14:tracePt t="13834" x="3048000" y="812800"/>
          <p14:tracePt t="13841" x="3041650" y="800100"/>
          <p14:tracePt t="13847" x="3035300" y="793750"/>
          <p14:tracePt t="13859" x="3028950" y="781050"/>
          <p14:tracePt t="13877" x="3028950" y="768350"/>
          <p14:tracePt t="13893" x="3028950" y="749300"/>
          <p14:tracePt t="13933" x="3028950" y="755650"/>
          <p14:tracePt t="13937" x="3028950" y="762000"/>
          <p14:tracePt t="13954" x="3041650" y="768350"/>
          <p14:tracePt t="13962" x="3048000" y="774700"/>
          <p14:tracePt t="13976" x="3067050" y="787400"/>
          <p14:tracePt t="13996" x="3092450" y="800100"/>
          <p14:tracePt t="14011" x="3136900" y="806450"/>
          <p14:tracePt t="14026" x="3206750" y="812800"/>
          <p14:tracePt t="14043" x="3302000" y="819150"/>
          <p14:tracePt t="14045" x="3359150" y="819150"/>
          <p14:tracePt t="14059" x="3416300" y="812800"/>
          <p14:tracePt t="14075" x="3568700" y="800100"/>
          <p14:tracePt t="14097" x="3759200" y="800100"/>
          <p14:tracePt t="14110" x="3835400" y="812800"/>
          <p14:tracePt t="14126" x="3860800" y="819150"/>
          <p14:tracePt t="14144" x="3867150" y="819150"/>
          <p14:tracePt t="14162" x="3879850" y="819150"/>
          <p14:tracePt t="14177" x="3898900" y="819150"/>
          <p14:tracePt t="14192" x="3962400" y="819150"/>
          <p14:tracePt t="14213" x="4076700" y="812800"/>
          <p14:tracePt t="14226" x="4102100" y="812800"/>
          <p14:tracePt t="14242" x="4121150" y="812800"/>
          <p14:tracePt t="14261" x="4127500" y="812800"/>
          <p14:tracePt t="14278" x="4146550" y="812800"/>
          <p14:tracePt t="14292" x="4222750" y="819150"/>
          <p14:tracePt t="14310" x="4324350" y="831850"/>
          <p14:tracePt t="14325" x="4432300" y="844550"/>
          <p14:tracePt t="14342" x="4508500" y="857250"/>
          <p14:tracePt t="14365" x="4565650" y="869950"/>
          <p14:tracePt t="14375" x="4578350" y="876300"/>
          <p14:tracePt t="14395" x="4597400" y="882650"/>
          <p14:tracePt t="14412" x="4616450" y="889000"/>
          <p14:tracePt t="14427" x="4629150" y="889000"/>
          <p14:tracePt t="14445" x="4635500" y="889000"/>
          <p14:tracePt t="14461" x="4641850" y="889000"/>
          <p14:tracePt t="14650" x="4648200" y="889000"/>
          <p14:tracePt t="14654" x="4660900" y="895350"/>
          <p14:tracePt t="14661" x="4673600" y="901700"/>
          <p14:tracePt t="14677" x="4718050" y="908050"/>
          <p14:tracePt t="14697" x="4781550" y="920750"/>
          <p14:tracePt t="14710" x="4857750" y="927100"/>
          <p14:tracePt t="14726" x="4965700" y="933450"/>
          <p14:tracePt t="14743" x="5086350" y="933450"/>
          <p14:tracePt t="14760" x="5232400" y="933450"/>
          <p14:tracePt t="14776" x="5353050" y="927100"/>
          <p14:tracePt t="14794" x="5511800" y="920750"/>
          <p14:tracePt t="14811" x="5632450" y="901700"/>
          <p14:tracePt t="14827" x="5746750" y="889000"/>
          <p14:tracePt t="14843" x="5822950" y="882650"/>
          <p14:tracePt t="14861" x="5861050" y="876300"/>
          <p14:tracePt t="14880" x="5867400" y="876300"/>
          <p14:tracePt t="15052" x="5873750" y="869950"/>
          <p14:tracePt t="15074" x="5880100" y="869950"/>
          <p14:tracePt t="15127" x="5892800" y="869950"/>
          <p14:tracePt t="15130" x="5899150" y="869950"/>
          <p14:tracePt t="15142" x="5905500" y="869950"/>
          <p14:tracePt t="15159" x="5937250" y="869950"/>
          <p14:tracePt t="15178" x="5956300" y="869950"/>
          <p14:tracePt t="15195" x="5962650" y="869950"/>
          <p14:tracePt t="15211" x="5975350" y="869950"/>
          <p14:tracePt t="15228" x="5994400" y="869950"/>
          <p14:tracePt t="15242" x="6007100" y="869950"/>
          <p14:tracePt t="15259" x="6013450" y="869950"/>
          <p14:tracePt t="15278" x="6026150" y="869950"/>
          <p14:tracePt t="15314" x="6032500" y="869950"/>
          <p14:tracePt t="15319" x="6038850" y="869950"/>
          <p14:tracePt t="15327" x="6045200" y="869950"/>
          <p14:tracePt t="15344" x="6064250" y="869950"/>
          <p14:tracePt t="15362" x="6076950" y="869950"/>
          <p14:tracePt t="15376" x="6102350" y="869950"/>
          <p14:tracePt t="15392" x="6115050" y="869950"/>
          <p14:tracePt t="15418" x="6121400" y="869950"/>
          <p14:tracePt t="15441" x="6134100" y="869950"/>
          <p14:tracePt t="15445" x="6146800" y="869950"/>
          <p14:tracePt t="15461" x="6184900" y="869950"/>
          <p14:tracePt t="15476" x="6235700" y="869950"/>
          <p14:tracePt t="15492" x="6267450" y="863600"/>
          <p14:tracePt t="15511" x="6318250" y="863600"/>
          <p14:tracePt t="15527" x="6388100" y="863600"/>
          <p14:tracePt t="15542" x="6483350" y="863600"/>
          <p14:tracePt t="15561" x="6635750" y="863600"/>
          <p14:tracePt t="15578" x="6731000" y="863600"/>
          <p14:tracePt t="15595" x="6800850" y="863600"/>
          <p14:tracePt t="15609" x="6838950" y="863600"/>
          <p14:tracePt t="15627" x="6858000" y="863600"/>
          <p14:tracePt t="15642" x="6889750" y="863600"/>
          <p14:tracePt t="15661" x="6908800" y="863600"/>
          <p14:tracePt t="15675" x="6953250" y="869950"/>
          <p14:tracePt t="15693" x="6985000" y="869950"/>
          <p14:tracePt t="15712" x="7016750" y="876300"/>
          <p14:tracePt t="15714" x="7029450" y="876300"/>
          <p14:tracePt t="15726" x="7035800" y="876300"/>
          <p14:tracePt t="15743" x="7054850" y="876300"/>
          <p14:tracePt t="15761" x="7092950" y="876300"/>
          <p14:tracePt t="15777" x="7112000" y="876300"/>
          <p14:tracePt t="15794" x="7124700" y="876300"/>
          <p14:tracePt t="15810" x="7137400" y="876300"/>
          <p14:tracePt t="15826" x="7150100" y="876300"/>
          <p14:tracePt t="15846" x="7200900" y="882650"/>
          <p14:tracePt t="15863" x="7283450" y="889000"/>
          <p14:tracePt t="15877" x="7385050" y="895350"/>
          <p14:tracePt t="15895" x="7493000" y="908050"/>
          <p14:tracePt t="15910" x="7562850" y="914400"/>
          <p14:tracePt t="15927" x="7581900" y="914400"/>
          <p14:tracePt t="16877" x="7588250" y="914400"/>
          <p14:tracePt t="16883" x="7594600" y="920750"/>
          <p14:tracePt t="16893" x="7607300" y="920750"/>
          <p14:tracePt t="16909" x="7670800" y="927100"/>
          <p14:tracePt t="16930" x="7791450" y="946150"/>
          <p14:tracePt t="16942" x="7848600" y="952500"/>
          <p14:tracePt t="16959" x="8007350" y="977900"/>
          <p14:tracePt t="16980" x="8115300" y="996950"/>
          <p14:tracePt t="16993" x="8210550" y="996950"/>
          <p14:tracePt t="17009" x="8280400" y="996950"/>
          <p14:tracePt t="17028" x="8331200" y="996950"/>
          <p14:tracePt t="17043" x="8362950" y="996950"/>
          <p14:tracePt t="17063" x="8413750" y="1003300"/>
          <p14:tracePt t="17076" x="8432800" y="1003300"/>
          <p14:tracePt t="17094" x="8470900" y="1003300"/>
          <p14:tracePt t="17149" x="8477250" y="1003300"/>
          <p14:tracePt t="17169" x="8502650" y="1003300"/>
          <p14:tracePt t="17173" x="8534400" y="1003300"/>
          <p14:tracePt t="17181" x="8572500" y="1003300"/>
          <p14:tracePt t="17192" x="8610600" y="1003300"/>
          <p14:tracePt t="17211" x="8680450" y="1003300"/>
          <p14:tracePt t="17226" x="8737600" y="1009650"/>
          <p14:tracePt t="17246" x="8763000" y="1009650"/>
          <p14:tracePt t="17311" x="8769350" y="1009650"/>
          <p14:tracePt t="17324" x="8775700" y="1009650"/>
          <p14:tracePt t="17329" x="8782050" y="1009650"/>
          <p14:tracePt t="18717" x="8807450" y="1009650"/>
          <p14:tracePt t="18724" x="8839200" y="1009650"/>
          <p14:tracePt t="18729" x="8890000" y="1009650"/>
          <p14:tracePt t="18745" x="8997950" y="1009650"/>
          <p14:tracePt t="18759" x="9137650" y="1009650"/>
          <p14:tracePt t="18778" x="9271000" y="996950"/>
          <p14:tracePt t="18798" x="9378950" y="971550"/>
          <p14:tracePt t="18809" x="9391650" y="971550"/>
          <p14:tracePt t="18826" x="9398000" y="965200"/>
          <p14:tracePt t="18845" x="9404350" y="965200"/>
          <p14:tracePt t="18865" x="9410700" y="965200"/>
          <p14:tracePt t="18876" x="9436100" y="965200"/>
          <p14:tracePt t="18895" x="9531350" y="958850"/>
          <p14:tracePt t="18909" x="9569450" y="952500"/>
          <p14:tracePt t="18928" x="9639300" y="952500"/>
          <p14:tracePt t="18946" x="9658350" y="952500"/>
          <p14:tracePt t="18959" x="9664700" y="946150"/>
          <p14:tracePt t="18979" x="9690100" y="939800"/>
          <p14:tracePt t="18996" x="9753600" y="933450"/>
          <p14:tracePt t="18996" x="9785350" y="933450"/>
          <p14:tracePt t="19009" x="9823450" y="933450"/>
          <p14:tracePt t="19026" x="9855200" y="927100"/>
          <p14:tracePt t="19046" x="9861550" y="927100"/>
          <p14:tracePt t="19126" x="9867900" y="927100"/>
          <p14:tracePt t="19132" x="9874250" y="920750"/>
          <p14:tracePt t="19173" x="9880600" y="920750"/>
          <p14:tracePt t="19178" x="9886950" y="920750"/>
          <p14:tracePt t="19194" x="9893300" y="920750"/>
          <p14:tracePt t="19210" x="9925050" y="920750"/>
          <p14:tracePt t="19227" x="9950450" y="920750"/>
          <p14:tracePt t="19242" x="9975850" y="920750"/>
          <p14:tracePt t="19264" x="10013950" y="927100"/>
          <p14:tracePt t="19276" x="10026650" y="927100"/>
          <p14:tracePt t="19277" x="10033000" y="927100"/>
          <p14:tracePt t="19294" x="10064750" y="927100"/>
          <p14:tracePt t="19310" x="10083800" y="933450"/>
          <p14:tracePt t="19326" x="10096500" y="933450"/>
          <p14:tracePt t="19407" x="10102850" y="933450"/>
          <p14:tracePt t="19429" x="10109200" y="933450"/>
          <p14:tracePt t="20295" x="10102850" y="933450"/>
          <p14:tracePt t="20315" x="10096500" y="933450"/>
          <p14:tracePt t="20326" x="10083800" y="933450"/>
          <p14:tracePt t="20333" x="10077450" y="933450"/>
          <p14:tracePt t="20350" x="10064750" y="933450"/>
          <p14:tracePt t="20359" x="10058400" y="933450"/>
          <p14:tracePt t="20379" x="10039350" y="927100"/>
          <p14:tracePt t="20392" x="10026650" y="920750"/>
          <p14:tracePt t="20413" x="9988550" y="920750"/>
          <p14:tracePt t="20426" x="9969500" y="914400"/>
          <p14:tracePt t="20445" x="9886950" y="901700"/>
          <p14:tracePt t="20460" x="9810750" y="889000"/>
          <p14:tracePt t="20478" x="9702800" y="869950"/>
          <p14:tracePt t="20495" x="9569450" y="850900"/>
          <p14:tracePt t="20496" x="9505950" y="838200"/>
          <p14:tracePt t="20509" x="9455150" y="831850"/>
          <p14:tracePt t="20527" x="9359900" y="819150"/>
          <p14:tracePt t="20542" x="9264650" y="800100"/>
          <p14:tracePt t="20561" x="9226550" y="800100"/>
          <p14:tracePt t="20563" x="9201150" y="793750"/>
          <p14:tracePt t="20577" x="9163050" y="793750"/>
          <p14:tracePt t="20595" x="9036050" y="793750"/>
          <p14:tracePt t="20610" x="8953500" y="787400"/>
          <p14:tracePt t="20611" x="8858250" y="781050"/>
          <p14:tracePt t="20625" x="8731250" y="774700"/>
          <p14:tracePt t="20627" x="8578850" y="755650"/>
          <p14:tracePt t="20643" x="8293100" y="723900"/>
          <p14:tracePt t="20659" x="7988300" y="698500"/>
          <p14:tracePt t="20681" x="7518400" y="647700"/>
          <p14:tracePt t="20692" x="7353300" y="641350"/>
          <p14:tracePt t="20713" x="7054850" y="603250"/>
          <p14:tracePt t="20727" x="6946900" y="596900"/>
          <p14:tracePt t="20746" x="6889750" y="590550"/>
          <p14:tracePt t="20763" x="6877050" y="590550"/>
          <p14:tracePt t="20848" x="6864350" y="590550"/>
          <p14:tracePt t="20851" x="6851650" y="590550"/>
          <p14:tracePt t="20859" x="6826250" y="584200"/>
          <p14:tracePt t="20879" x="6743700" y="584200"/>
          <p14:tracePt t="20894" x="6572250" y="584200"/>
          <p14:tracePt t="20910" x="6242050" y="584200"/>
          <p14:tracePt t="20929" x="5505450" y="628650"/>
          <p14:tracePt t="20946" x="5041900" y="673100"/>
          <p14:tracePt t="20962" x="4699000" y="711200"/>
          <p14:tracePt t="20977" x="4521200" y="717550"/>
          <p14:tracePt t="20993" x="4413250" y="717550"/>
          <p14:tracePt t="21010" x="4362450" y="717550"/>
          <p14:tracePt t="21026" x="4343400" y="717550"/>
          <p14:tracePt t="21044" x="4324350" y="717550"/>
          <p14:tracePt t="21059" x="4305300" y="717550"/>
          <p14:tracePt t="21078" x="4235450" y="736600"/>
          <p14:tracePt t="21095" x="4159250" y="755650"/>
          <p14:tracePt t="21111" x="4083050" y="768350"/>
          <p14:tracePt t="21126" x="4019550" y="774700"/>
          <p14:tracePt t="21144" x="4006850" y="774700"/>
          <p14:tracePt t="21159" x="3994150" y="774700"/>
          <p14:tracePt t="21176" x="3981450" y="774700"/>
          <p14:tracePt t="21197" x="3924300" y="793750"/>
          <p14:tracePt t="21209" x="3886200" y="806450"/>
          <p14:tracePt t="21211" x="3835400" y="819150"/>
          <p14:tracePt t="21226" x="3727450" y="844550"/>
          <p14:tracePt t="21242" x="3600450" y="863600"/>
          <p14:tracePt t="21263" x="3448050" y="882650"/>
          <p14:tracePt t="21265" x="3384550" y="889000"/>
          <p14:tracePt t="21275" x="3333750" y="889000"/>
          <p14:tracePt t="21294" x="3270250" y="901700"/>
          <p14:tracePt t="21296" x="3263900" y="901700"/>
          <p14:tracePt t="21309" x="3257550" y="908050"/>
          <p14:tracePt t="21330" x="3251200" y="908050"/>
          <p14:tracePt t="21508" x="3244850" y="908050"/>
          <p14:tracePt t="21517" x="3238500" y="908050"/>
          <p14:tracePt t="21527" x="3232150" y="914400"/>
          <p14:tracePt t="21545" x="3175000" y="927100"/>
          <p14:tracePt t="21560" x="3149600" y="933450"/>
          <p14:tracePt t="21576" x="3105150" y="939800"/>
          <p14:tracePt t="21593" x="3086100" y="946150"/>
          <p14:tracePt t="21913" x="3079750" y="946150"/>
          <p14:tracePt t="21921" x="3073400" y="946150"/>
          <p14:tracePt t="21942" x="3067050" y="946150"/>
          <p14:tracePt t="22124" x="3054350" y="946150"/>
          <p14:tracePt t="22129" x="3022600" y="952500"/>
          <p14:tracePt t="22145" x="2901950" y="977900"/>
          <p14:tracePt t="22159" x="2806700" y="984250"/>
          <p14:tracePt t="22178" x="2438400" y="996950"/>
          <p14:tracePt t="22192" x="2146300" y="977900"/>
          <p14:tracePt t="22209" x="1917700" y="933450"/>
          <p14:tracePt t="22230" x="1771650" y="901700"/>
          <p14:tracePt t="22232" x="1708150" y="889000"/>
          <p14:tracePt t="22244" x="1670050" y="876300"/>
          <p14:tracePt t="22260" x="1625600" y="863600"/>
          <p14:tracePt t="22279" x="1619250" y="863600"/>
          <p14:tracePt t="22468" x="1625600" y="863600"/>
          <p14:tracePt t="22473" x="1638300" y="876300"/>
          <p14:tracePt t="22481" x="1651000" y="882650"/>
          <p14:tracePt t="22493" x="1663700" y="889000"/>
          <p14:tracePt t="22509" x="1682750" y="901700"/>
          <p14:tracePt t="22529" x="1701800" y="901700"/>
          <p14:tracePt t="22567" x="1708150" y="901700"/>
          <p14:tracePt t="22633" x="1714500" y="901700"/>
          <p14:tracePt t="22655" x="1720850" y="901700"/>
          <p14:tracePt t="22678" x="1727200" y="901700"/>
          <p14:tracePt t="22684" x="1739900" y="901700"/>
          <p14:tracePt t="22693" x="1752600" y="901700"/>
          <p14:tracePt t="22709" x="1803400" y="895350"/>
          <p14:tracePt t="22729" x="1943100" y="889000"/>
          <p14:tracePt t="22744" x="1993900" y="882650"/>
          <p14:tracePt t="22746" x="2038350" y="876300"/>
          <p14:tracePt t="22761" x="2101850" y="876300"/>
          <p14:tracePt t="22776" x="2139950" y="869950"/>
          <p14:tracePt t="22777" x="2178050" y="869950"/>
          <p14:tracePt t="22793" x="2241550" y="869950"/>
          <p14:tracePt t="22809" x="2311400" y="869950"/>
          <p14:tracePt t="22828" x="2381250" y="869950"/>
          <p14:tracePt t="22843" x="2451100" y="869950"/>
          <p14:tracePt t="22846" x="2489200" y="869950"/>
          <p14:tracePt t="22859" x="2514600" y="869950"/>
          <p14:tracePt t="22861" x="2533650" y="869950"/>
          <p14:tracePt t="22876" x="2552700" y="869950"/>
          <p14:tracePt t="22878" x="2565400" y="869950"/>
          <p14:tracePt t="22894" x="2584450" y="869950"/>
          <p14:tracePt t="22909" x="2603500" y="869950"/>
          <p14:tracePt t="22926" x="2622550" y="869950"/>
          <p14:tracePt t="22943" x="2660650" y="869950"/>
          <p14:tracePt t="22959" x="2692400" y="869950"/>
          <p14:tracePt t="22977" x="2724150" y="869950"/>
          <p14:tracePt t="22992" x="2736850" y="869950"/>
          <p14:tracePt t="23010" x="2762250" y="863600"/>
          <p14:tracePt t="23026" x="2781300" y="863600"/>
          <p14:tracePt t="23043" x="2806700" y="857250"/>
          <p14:tracePt t="23059" x="2825750" y="857250"/>
          <p14:tracePt t="23077" x="2844800" y="857250"/>
          <p14:tracePt t="23092" x="2857500" y="857250"/>
          <p14:tracePt t="23611" x="2870200" y="857250"/>
          <p14:tracePt t="23616" x="2876550" y="857250"/>
          <p14:tracePt t="23627" x="2895600" y="863600"/>
          <p14:tracePt t="23644" x="2946400" y="863600"/>
          <p14:tracePt t="23659" x="3028950" y="869950"/>
          <p14:tracePt t="23680" x="3130550" y="869950"/>
          <p14:tracePt t="23692" x="3155950" y="869950"/>
          <p14:tracePt t="23714" x="3168650" y="863600"/>
          <p14:tracePt t="24475" x="3168650" y="869950"/>
          <p14:tracePt t="24496" x="3168650" y="908050"/>
          <p14:tracePt t="24500" x="3181350" y="939800"/>
          <p14:tracePt t="24509" x="3194050" y="965200"/>
          <p14:tracePt t="24527" x="3206750" y="977900"/>
          <p14:tracePt t="24543" x="3213100" y="9906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6C6B3"/>
        </a:solidFill>
        <a:effectLst/>
      </p:bgPr>
    </p:bg>
    <p:spTree>
      <p:nvGrpSpPr>
        <p:cNvPr id="1" name=""/>
        <p:cNvGrpSpPr/>
        <p:nvPr/>
      </p:nvGrpSpPr>
      <p:grpSpPr>
        <a:xfrm>
          <a:off x="0" y="0"/>
          <a:ext cx="0" cy="0"/>
          <a:chOff x="0" y="0"/>
          <a:chExt cx="0" cy="0"/>
        </a:xfrm>
      </p:grpSpPr>
      <p:sp>
        <p:nvSpPr>
          <p:cNvPr id="4" name="Title" hidden="1"/>
          <p:cNvSpPr>
            <a:spLocks noGrp="1"/>
          </p:cNvSpPr>
          <p:nvPr>
            <p:ph type="title"/>
          </p:nvPr>
        </p:nvSpPr>
        <p:spPr/>
        <p:txBody>
          <a:bodyPr/>
          <a:lstStyle/>
          <a:p>
            <a:r>
              <a:t>Navigators</a:t>
            </a:r>
          </a:p>
        </p:txBody>
      </p:sp>
      <p:sp>
        <p:nvSpPr>
          <p:cNvPr id="5" name="TextBox 4">
            <a:extLst>
              <a:ext uri="{FF2B5EF4-FFF2-40B4-BE49-F238E27FC236}">
                <a16:creationId xmlns:a16="http://schemas.microsoft.com/office/drawing/2014/main" id="{4E522E9A-3753-FD02-187B-CE97F318533E}"/>
              </a:ext>
            </a:extLst>
          </p:cNvPr>
          <p:cNvSpPr txBox="1"/>
          <p:nvPr/>
        </p:nvSpPr>
        <p:spPr>
          <a:xfrm>
            <a:off x="157135" y="1189461"/>
            <a:ext cx="9229780" cy="5668539"/>
          </a:xfrm>
          <a:prstGeom prst="rect">
            <a:avLst/>
          </a:prstGeom>
          <a:noFill/>
        </p:spPr>
        <p:txBody>
          <a:bodyPr wrap="square">
            <a:spAutoFit/>
          </a:bodyPr>
          <a:lstStyle/>
          <a:p>
            <a:pPr marL="342900" marR="0" lvl="0" indent="-342900">
              <a:lnSpc>
                <a:spcPct val="107000"/>
              </a:lnSpc>
              <a:spcBef>
                <a:spcPts val="0"/>
              </a:spcBef>
              <a:spcAft>
                <a:spcPts val="0"/>
              </a:spcAft>
              <a:buFont typeface="+mj-lt"/>
              <a:buAutoNum type="arabicPeriod"/>
            </a:pPr>
            <a:r>
              <a:rPr lang="en-US" sz="2000" b="1" u="sng" kern="100" dirty="0">
                <a:effectLst/>
                <a:latin typeface="Times New Roman" panose="02020603050405020304" pitchFamily="18" charset="0"/>
                <a:ea typeface="Aptos" panose="020B0004020202020204" pitchFamily="34" charset="0"/>
                <a:cs typeface="Times New Roman" panose="02020603050405020304" pitchFamily="18" charset="0"/>
              </a:rPr>
              <a:t>Geographical Insights</a:t>
            </a: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 - </a:t>
            </a:r>
          </a:p>
          <a:p>
            <a:pPr marL="742950" marR="0" lvl="1" indent="-285750">
              <a:lnSpc>
                <a:spcPct val="107000"/>
              </a:lnSpc>
              <a:spcBef>
                <a:spcPts val="0"/>
              </a:spcBef>
              <a:spcAft>
                <a:spcPts val="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Visualize the distribution of listings on a map to identify popular neighborhoods. </a:t>
            </a:r>
          </a:p>
          <a:p>
            <a:pPr marL="742950" marR="0" lvl="1" indent="-285750">
              <a:lnSpc>
                <a:spcPct val="107000"/>
              </a:lnSpc>
              <a:spcBef>
                <a:spcPts val="0"/>
              </a:spcBef>
              <a:spcAft>
                <a:spcPts val="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Explore the geographical concentration of listings and host location</a:t>
            </a:r>
          </a:p>
          <a:p>
            <a:pPr marL="342900" marR="0" lvl="0" indent="-342900">
              <a:lnSpc>
                <a:spcPct val="107000"/>
              </a:lnSpc>
              <a:spcBef>
                <a:spcPts val="0"/>
              </a:spcBef>
              <a:spcAft>
                <a:spcPts val="0"/>
              </a:spcAft>
              <a:buFont typeface="+mj-lt"/>
              <a:buAutoNum type="arabicPeriod"/>
            </a:pPr>
            <a:r>
              <a:rPr lang="en-US" sz="2000" b="1" u="sng" kern="100" dirty="0">
                <a:effectLst/>
                <a:latin typeface="Times New Roman" panose="02020603050405020304" pitchFamily="18" charset="0"/>
                <a:ea typeface="Aptos" panose="020B0004020202020204" pitchFamily="34" charset="0"/>
                <a:cs typeface="Times New Roman" panose="02020603050405020304" pitchFamily="18" charset="0"/>
              </a:rPr>
              <a:t>Pricing and Availability Analysis</a:t>
            </a: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nSpc>
                <a:spcPct val="107000"/>
              </a:lnSpc>
              <a:spcBef>
                <a:spcPts val="0"/>
              </a:spcBef>
              <a:spcAft>
                <a:spcPts val="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Analyze pricing trends based on property types, room types, and accommodation capacity. </a:t>
            </a:r>
          </a:p>
          <a:p>
            <a:pPr marL="742950" marR="0" lvl="1" indent="-285750">
              <a:lnSpc>
                <a:spcPct val="107000"/>
              </a:lnSpc>
              <a:spcBef>
                <a:spcPts val="0"/>
              </a:spcBef>
              <a:spcAft>
                <a:spcPts val="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Investigate the availability of listings over time and identify peak periods.</a:t>
            </a:r>
          </a:p>
          <a:p>
            <a:pPr marL="342900" marR="0" lvl="0" indent="-342900">
              <a:lnSpc>
                <a:spcPct val="107000"/>
              </a:lnSpc>
              <a:spcBef>
                <a:spcPts val="0"/>
              </a:spcBef>
              <a:spcAft>
                <a:spcPts val="0"/>
              </a:spcAft>
              <a:buFont typeface="+mj-lt"/>
              <a:buAutoNum type="arabicPeriod"/>
            </a:pPr>
            <a:r>
              <a:rPr lang="en-US" sz="2000" b="1" u="sng" kern="100" dirty="0">
                <a:effectLst/>
                <a:latin typeface="Times New Roman" panose="02020603050405020304" pitchFamily="18" charset="0"/>
                <a:ea typeface="Aptos" panose="020B0004020202020204" pitchFamily="34" charset="0"/>
                <a:cs typeface="Times New Roman" panose="02020603050405020304" pitchFamily="18" charset="0"/>
              </a:rPr>
              <a:t>Host Performance</a:t>
            </a: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nSpc>
                <a:spcPct val="107000"/>
              </a:lnSpc>
              <a:spcBef>
                <a:spcPts val="0"/>
              </a:spcBef>
              <a:spcAft>
                <a:spcPts val="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Evaluate host characteristics, including superhost status, response times, and verification methods. </a:t>
            </a:r>
          </a:p>
          <a:p>
            <a:pPr marL="742950" marR="0" lvl="1" indent="-285750">
              <a:lnSpc>
                <a:spcPct val="107000"/>
              </a:lnSpc>
              <a:spcBef>
                <a:spcPts val="0"/>
              </a:spcBef>
              <a:spcAft>
                <a:spcPts val="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Explore correlations between host attributes and listing performance.</a:t>
            </a:r>
          </a:p>
          <a:p>
            <a:pPr marL="342900" marR="0" lvl="0" indent="-342900">
              <a:lnSpc>
                <a:spcPct val="107000"/>
              </a:lnSpc>
              <a:spcBef>
                <a:spcPts val="0"/>
              </a:spcBef>
              <a:spcAft>
                <a:spcPts val="0"/>
              </a:spcAft>
              <a:buFont typeface="+mj-lt"/>
              <a:buAutoNum type="arabicPeriod"/>
            </a:pPr>
            <a:r>
              <a:rPr lang="en-US" sz="2000" b="1" u="sng" kern="100" dirty="0">
                <a:effectLst/>
                <a:latin typeface="Times New Roman" panose="02020603050405020304" pitchFamily="18" charset="0"/>
                <a:ea typeface="Aptos" panose="020B0004020202020204" pitchFamily="34" charset="0"/>
                <a:cs typeface="Times New Roman" panose="02020603050405020304" pitchFamily="18" charset="0"/>
              </a:rPr>
              <a:t>Review Scores and Guest Satisfaction</a:t>
            </a: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nSpc>
                <a:spcPct val="107000"/>
              </a:lnSpc>
              <a:spcBef>
                <a:spcPts val="0"/>
              </a:spcBef>
              <a:spcAft>
                <a:spcPts val="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Examine review scores and their impact on overall listing performance. </a:t>
            </a:r>
          </a:p>
          <a:p>
            <a:pPr marL="742950" marR="0" lvl="1" indent="-285750">
              <a:lnSpc>
                <a:spcPct val="107000"/>
              </a:lnSpc>
              <a:spcBef>
                <a:spcPts val="0"/>
              </a:spcBef>
              <a:spcAft>
                <a:spcPts val="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Identify areas for improvement based on specific review categories.</a:t>
            </a:r>
          </a:p>
          <a:p>
            <a:pPr marL="342900" marR="0" lvl="0" indent="-342900">
              <a:lnSpc>
                <a:spcPct val="107000"/>
              </a:lnSpc>
              <a:spcBef>
                <a:spcPts val="0"/>
              </a:spcBef>
              <a:spcAft>
                <a:spcPts val="0"/>
              </a:spcAft>
              <a:buFont typeface="+mj-lt"/>
              <a:buAutoNum type="arabicPeriod"/>
            </a:pPr>
            <a:r>
              <a:rPr lang="en-US" sz="2000" b="1" u="sng" kern="100" dirty="0">
                <a:effectLst/>
                <a:latin typeface="Times New Roman" panose="02020603050405020304" pitchFamily="18" charset="0"/>
                <a:ea typeface="Aptos" panose="020B0004020202020204" pitchFamily="34" charset="0"/>
                <a:cs typeface="Times New Roman" panose="02020603050405020304" pitchFamily="18" charset="0"/>
              </a:rPr>
              <a:t>Property Type and Room Analysis</a:t>
            </a:r>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742950" marR="0" lvl="1" indent="-285750">
              <a:lnSpc>
                <a:spcPct val="107000"/>
              </a:lnSpc>
              <a:spcBef>
                <a:spcPts val="0"/>
              </a:spcBef>
              <a:spcAft>
                <a:spcPts val="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Analyze the distribution of property types and room types. </a:t>
            </a:r>
          </a:p>
          <a:p>
            <a:pPr marL="742950" marR="0" lvl="1" indent="-285750">
              <a:lnSpc>
                <a:spcPct val="107000"/>
              </a:lnSpc>
              <a:spcBef>
                <a:spcPts val="0"/>
              </a:spcBef>
              <a:spcAft>
                <a:spcPts val="800"/>
              </a:spcAft>
              <a:buFont typeface="+mj-lt"/>
              <a:buAutoNum type="alphaLcPeriod"/>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Explore trends in the popularity of specific accommodation setups.</a:t>
            </a:r>
          </a:p>
        </p:txBody>
      </p:sp>
      <p:sp>
        <p:nvSpPr>
          <p:cNvPr id="7" name="TextBox 6">
            <a:extLst>
              <a:ext uri="{FF2B5EF4-FFF2-40B4-BE49-F238E27FC236}">
                <a16:creationId xmlns:a16="http://schemas.microsoft.com/office/drawing/2014/main" id="{57B0BF66-1247-D3B8-60AC-C719B5404328}"/>
              </a:ext>
            </a:extLst>
          </p:cNvPr>
          <p:cNvSpPr txBox="1"/>
          <p:nvPr/>
        </p:nvSpPr>
        <p:spPr>
          <a:xfrm>
            <a:off x="9236765" y="1252308"/>
            <a:ext cx="2691958" cy="5220788"/>
          </a:xfrm>
          <a:prstGeom prst="rect">
            <a:avLst/>
          </a:prstGeom>
          <a:noFill/>
        </p:spPr>
        <p:txBody>
          <a:bodyPr wrap="square">
            <a:spAutoFit/>
          </a:bodyPr>
          <a:lstStyle/>
          <a:p>
            <a:pPr marL="0" marR="0">
              <a:lnSpc>
                <a:spcPct val="107000"/>
              </a:lnSpc>
              <a:spcBef>
                <a:spcPts val="0"/>
              </a:spcBef>
              <a:spcAft>
                <a:spcPts val="800"/>
              </a:spcAft>
            </a:pPr>
            <a:r>
              <a:rPr lang="en-US" sz="1800" b="1" u="sng" kern="100" dirty="0">
                <a:effectLst/>
                <a:latin typeface="Times New Roman" panose="02020603050405020304" pitchFamily="18" charset="0"/>
                <a:ea typeface="Aptos" panose="020B0004020202020204" pitchFamily="34" charset="0"/>
                <a:cs typeface="Times New Roman" panose="02020603050405020304" pitchFamily="18" charset="0"/>
              </a:rPr>
              <a:t>Deliverables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Interactive Power BI dashboards illustrating geographical distribution, pricing trends, host characteristics, and review scores.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Reports on availability patterns, property and room preferences, and factors influencing guest satisfaction.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Recommendations for hosts and the aggregator platform based on the analysis. </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7BA7031-A1A1-393A-C8E8-DE82724543E2}"/>
              </a:ext>
            </a:extLst>
          </p:cNvPr>
          <p:cNvSpPr txBox="1"/>
          <p:nvPr/>
        </p:nvSpPr>
        <p:spPr>
          <a:xfrm>
            <a:off x="3755625" y="271882"/>
            <a:ext cx="4911297" cy="584775"/>
          </a:xfrm>
          <a:prstGeom prst="rect">
            <a:avLst/>
          </a:prstGeom>
          <a:noFill/>
          <a:ln>
            <a:solidFill>
              <a:schemeClr val="accent5">
                <a:lumMod val="50000"/>
              </a:schemeClr>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pPr algn="ctr"/>
            <a:r>
              <a:rPr lang="en-US" sz="3200" b="1" dirty="0">
                <a:solidFill>
                  <a:schemeClr val="accent5">
                    <a:lumMod val="50000"/>
                  </a:schemeClr>
                </a:solidFill>
                <a:latin typeface="Times New Roman" panose="02020603050405020304" pitchFamily="18" charset="0"/>
                <a:cs typeface="Times New Roman" panose="02020603050405020304" pitchFamily="18" charset="0"/>
              </a:rPr>
              <a:t>PROBLEM STATEMENT</a:t>
            </a:r>
          </a:p>
        </p:txBody>
      </p:sp>
    </p:spTree>
  </p:cSld>
  <p:clrMapOvr>
    <a:masterClrMapping/>
  </p:clrMapOvr>
  <mc:AlternateContent xmlns:mc="http://schemas.openxmlformats.org/markup-compatibility/2006" xmlns:p14="http://schemas.microsoft.com/office/powerpoint/2010/main">
    <mc:Choice Requires="p14">
      <p:transition spd="slow" p14:dur="2000" advTm="21386"/>
    </mc:Choice>
    <mc:Fallback xmlns="">
      <p:transition spd="slow" advTm="21386"/>
    </mc:Fallback>
  </mc:AlternateContent>
  <p:extLst>
    <p:ext uri="{3A86A75C-4F4B-4683-9AE1-C65F6400EC91}">
      <p14:laserTraceLst xmlns:p14="http://schemas.microsoft.com/office/powerpoint/2010/main">
        <p14:tracePtLst>
          <p14:tracePt t="3315" x="3213100" y="996950"/>
          <p14:tracePt t="3319" x="3213100" y="1022350"/>
          <p14:tracePt t="3329" x="3219450" y="1060450"/>
          <p14:tracePt t="3345" x="3232150" y="1155700"/>
          <p14:tracePt t="3364" x="3251200" y="1270000"/>
          <p14:tracePt t="3383" x="3321050" y="1454150"/>
          <p14:tracePt t="3399" x="3397250" y="1555750"/>
          <p14:tracePt t="3412" x="3454400" y="1625600"/>
          <p14:tracePt t="3429" x="3498850" y="1644650"/>
          <p14:tracePt t="3444" x="3543300" y="1657350"/>
          <p14:tracePt t="3462" x="3575050" y="1657350"/>
          <p14:tracePt t="3465" x="3581400" y="1657350"/>
          <p14:tracePt t="3478" x="3587750" y="1657350"/>
          <p14:tracePt t="3499" x="3632200" y="1644650"/>
          <p14:tracePt t="3512" x="3651250" y="1638300"/>
          <p14:tracePt t="3530" x="3752850" y="1600200"/>
          <p14:tracePt t="3547" x="3835400" y="1562100"/>
          <p14:tracePt t="3561" x="3930650" y="1517650"/>
          <p14:tracePt t="3579" x="4013200" y="1466850"/>
          <p14:tracePt t="3596" x="4083050" y="1422400"/>
          <p14:tracePt t="3615" x="4152900" y="1358900"/>
          <p14:tracePt t="3631" x="4171950" y="1327150"/>
          <p14:tracePt t="3646" x="4191000" y="1282700"/>
          <p14:tracePt t="3662" x="4197350" y="1250950"/>
          <p14:tracePt t="3678" x="4197350" y="1238250"/>
          <p14:tracePt t="3699" x="4197350" y="1231900"/>
          <p14:tracePt t="3712" x="4197350" y="1225550"/>
          <p14:tracePt t="3729" x="4191000" y="1225550"/>
          <p14:tracePt t="3746" x="4184650" y="1225550"/>
          <p14:tracePt t="3781" x="4184650" y="1219200"/>
          <p14:tracePt t="3809" x="4178300" y="1219200"/>
          <p14:tracePt t="3818" x="4171950" y="1219200"/>
          <p14:tracePt t="3829" x="4159250" y="1225550"/>
          <p14:tracePt t="3849" x="4057650" y="1270000"/>
          <p14:tracePt t="3865" x="3930650" y="1314450"/>
          <p14:tracePt t="3878" x="3848100" y="1346200"/>
          <p14:tracePt t="3900" x="3422650" y="1435100"/>
          <p14:tracePt t="3913" x="3276600" y="1460500"/>
          <p14:tracePt t="3929" x="3200400" y="1485900"/>
          <p14:tracePt t="3948" x="3175000" y="1504950"/>
          <p14:tracePt t="3962" x="3155950" y="1511300"/>
          <p14:tracePt t="3978" x="3149600" y="1511300"/>
          <p14:tracePt t="14032" x="3143250" y="1511300"/>
          <p14:tracePt t="14489" x="3143250" y="1517650"/>
          <p14:tracePt t="14496" x="3155950" y="1543050"/>
          <p14:tracePt t="14504" x="3194050" y="1574800"/>
          <p14:tracePt t="14512" x="3232150" y="1612900"/>
          <p14:tracePt t="14528" x="3327400" y="1695450"/>
          <p14:tracePt t="14548" x="3448050" y="1790700"/>
          <p14:tracePt t="14562" x="3594100" y="1930400"/>
          <p14:tracePt t="14579" x="4064000" y="2184400"/>
          <p14:tracePt t="14596" x="4419600" y="2305050"/>
          <p14:tracePt t="14612" x="4800600" y="2425700"/>
          <p14:tracePt t="14629" x="5181600" y="2476500"/>
          <p14:tracePt t="14645" x="5581650" y="2482850"/>
          <p14:tracePt t="14662" x="5943600" y="2438400"/>
          <p14:tracePt t="14679" x="6318250" y="2355850"/>
          <p14:tracePt t="14696" x="6667500" y="2235200"/>
          <p14:tracePt t="14712" x="6991350" y="2114550"/>
          <p14:tracePt t="14729" x="7308850" y="1981200"/>
          <p14:tracePt t="14745" x="7416800" y="1898650"/>
          <p14:tracePt t="14762" x="7461250" y="1822450"/>
          <p14:tracePt t="14778" x="7486650" y="1752600"/>
          <p14:tracePt t="14796" x="7512050" y="1670050"/>
          <p14:tracePt t="14812" x="7550150" y="1562100"/>
          <p14:tracePt t="14829" x="7670800" y="1403350"/>
          <p14:tracePt t="14847" x="7810500" y="1301750"/>
          <p14:tracePt t="14861" x="8089900" y="1181100"/>
          <p14:tracePt t="14880" x="8407400" y="1073150"/>
          <p14:tracePt t="14898" x="8705850" y="1016000"/>
          <p14:tracePt t="14913" x="8909050" y="1009650"/>
          <p14:tracePt t="14932" x="9124950" y="1085850"/>
          <p14:tracePt t="14947" x="9169400" y="1143000"/>
          <p14:tracePt t="14962" x="9340850" y="1377950"/>
          <p14:tracePt t="14981" x="9544050" y="1720850"/>
          <p14:tracePt t="14982" x="9645650" y="1892300"/>
          <p14:tracePt t="14995" x="9759950" y="2032000"/>
          <p14:tracePt t="15016" x="10001250" y="2241550"/>
          <p14:tracePt t="15028" x="10102850" y="2311400"/>
          <p14:tracePt t="15045" x="10147300" y="2324100"/>
          <p14:tracePt t="15066" x="10153650" y="2324100"/>
          <p14:tracePt t="15132" x="10153650" y="2317750"/>
          <p14:tracePt t="15143" x="10153650" y="2311400"/>
          <p14:tracePt t="15147" x="10153650" y="2298700"/>
          <p14:tracePt t="15163" x="10153650" y="2286000"/>
          <p14:tracePt t="15179" x="10153650" y="2273300"/>
          <p14:tracePt t="15326" x="10160000" y="2273300"/>
          <p14:tracePt t="15336" x="10166350" y="2266950"/>
          <p14:tracePt t="15353" x="10172700" y="2260600"/>
          <p14:tracePt t="16895" x="10179050" y="2266950"/>
          <p14:tracePt t="16900" x="10185400" y="2279650"/>
          <p14:tracePt t="16912" x="10191750" y="2286000"/>
          <p14:tracePt t="16928" x="10198100" y="2305050"/>
          <p14:tracePt t="16946" x="10217150" y="2336800"/>
          <p14:tracePt t="16963" x="10229850" y="2362200"/>
          <p14:tracePt t="16979" x="10236200" y="2393950"/>
          <p14:tracePt t="16996" x="10242550" y="2413000"/>
          <p14:tracePt t="17012" x="10248900" y="2432050"/>
          <p14:tracePt t="17029" x="10248900" y="2444750"/>
          <p14:tracePt t="17046" x="10255250" y="2476500"/>
          <p14:tracePt t="17062" x="10267950" y="2527300"/>
          <p14:tracePt t="17079" x="10280650" y="2559050"/>
          <p14:tracePt t="17095" x="10287000" y="2571750"/>
          <p14:tracePt t="17113" x="10287000" y="2597150"/>
          <p14:tracePt t="17130" x="10299700" y="2609850"/>
          <p14:tracePt t="17149" x="10299700" y="2628900"/>
          <p14:tracePt t="17162" x="10312400" y="2654300"/>
          <p14:tracePt t="17179" x="10325100" y="2698750"/>
          <p14:tracePt t="17199" x="10356850" y="2794000"/>
          <p14:tracePt t="17201" x="10369550" y="2832100"/>
          <p14:tracePt t="17212" x="10382250" y="2863850"/>
          <p14:tracePt t="17228" x="10401300" y="2927350"/>
          <p14:tracePt t="17248" x="10414000" y="2997200"/>
          <p14:tracePt t="17250" x="10420350" y="3028950"/>
          <p14:tracePt t="17262" x="10420350" y="3067050"/>
          <p14:tracePt t="17281" x="10426700" y="3219450"/>
          <p14:tracePt t="17299" x="10407650" y="3333750"/>
          <p14:tracePt t="17312" x="10401300" y="3384550"/>
          <p14:tracePt t="17329" x="10375900" y="3473450"/>
          <p14:tracePt t="17345" x="10369550" y="3511550"/>
          <p14:tracePt t="17362" x="10369550" y="3562350"/>
          <p14:tracePt t="17379" x="10363200" y="3613150"/>
          <p14:tracePt t="17396" x="10350500" y="3683000"/>
          <p14:tracePt t="17412" x="10331450" y="3765550"/>
          <p14:tracePt t="17429" x="10293350" y="3879850"/>
          <p14:tracePt t="17445" x="10267950" y="3994150"/>
          <p14:tracePt t="17462" x="10255250" y="4083050"/>
          <p14:tracePt t="17478" x="10255250" y="4108450"/>
          <p14:tracePt t="17495" x="10261600" y="4114800"/>
          <p14:tracePt t="18009" x="10261600" y="4121150"/>
          <p14:tracePt t="18168" x="10255250" y="4121150"/>
          <p14:tracePt t="18232" x="10248900" y="4121150"/>
          <p14:tracePt t="18252" x="10242550" y="4121150"/>
          <p14:tracePt t="18307" x="10236200" y="4121150"/>
          <p14:tracePt t="18310" x="10229850" y="412115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6C6B3"/>
        </a:solidFill>
        <a:effectLst/>
      </p:bgPr>
    </p:bg>
    <p:spTree>
      <p:nvGrpSpPr>
        <p:cNvPr id="1" name=""/>
        <p:cNvGrpSpPr/>
        <p:nvPr/>
      </p:nvGrpSpPr>
      <p:grpSpPr>
        <a:xfrm>
          <a:off x="0" y="0"/>
          <a:ext cx="0" cy="0"/>
          <a:chOff x="0" y="0"/>
          <a:chExt cx="0" cy="0"/>
        </a:xfrm>
      </p:grpSpPr>
      <p:pic>
        <p:nvPicPr>
          <p:cNvPr id="3" name="Picture" title="This slide contains the following visuals: Popular Location ,Avaibility ,Country ,City ,textbox ,Host Location by Listing ,Most Popular Country ,Most Popular Host Neghbourood ,Most Popular City ,image ,Ratings ,image ,Neighbourhood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Geographical Insight</a:t>
            </a:r>
          </a:p>
        </p:txBody>
      </p:sp>
    </p:spTree>
  </p:cSld>
  <p:clrMapOvr>
    <a:masterClrMapping/>
  </p:clrMapOvr>
  <mc:AlternateContent xmlns:mc="http://schemas.openxmlformats.org/markup-compatibility/2006" xmlns:p14="http://schemas.microsoft.com/office/powerpoint/2010/main">
    <mc:Choice Requires="p14">
      <p:transition spd="slow" p14:dur="2000" advTm="19017"/>
    </mc:Choice>
    <mc:Fallback xmlns="">
      <p:transition spd="slow" advTm="19017"/>
    </mc:Fallback>
  </mc:AlternateContent>
  <p:extLst>
    <p:ext uri="{3A86A75C-4F4B-4683-9AE1-C65F6400EC91}">
      <p14:laserTraceLst xmlns:p14="http://schemas.microsoft.com/office/powerpoint/2010/main">
        <p14:tracePtLst>
          <p14:tracePt t="5617" x="10223500" y="4121150"/>
          <p14:tracePt t="5633" x="10217150" y="4121150"/>
          <p14:tracePt t="5648" x="10204450" y="4127500"/>
          <p14:tracePt t="5662" x="10191750" y="4133850"/>
          <p14:tracePt t="5669" x="10185400" y="4133850"/>
          <p14:tracePt t="5684" x="10179050" y="4133850"/>
          <p14:tracePt t="5700" x="10153650" y="4146550"/>
          <p14:tracePt t="5721" x="10134600" y="4152900"/>
          <p14:tracePt t="5732" x="10115550" y="4159250"/>
          <p14:tracePt t="5749" x="10102850" y="4159250"/>
          <p14:tracePt t="5769" x="10096500" y="4165600"/>
          <p14:tracePt t="5901" x="10096500" y="4171950"/>
          <p14:tracePt t="7012" x="10121900" y="4229100"/>
          <p14:tracePt t="7017" x="10172700" y="4298950"/>
          <p14:tracePt t="7034" x="10350500" y="4508500"/>
          <p14:tracePt t="7049" x="10623550" y="4730750"/>
          <p14:tracePt t="7069" x="11125200" y="4946650"/>
          <p14:tracePt t="7083" x="11283950" y="4991100"/>
          <p14:tracePt t="7084" x="11455400" y="5035550"/>
          <p14:tracePt t="7099" x="11804650" y="5041900"/>
          <p14:tracePt t="7119" x="12166600" y="4997450"/>
          <p14:tracePt t="7121" x="12185650" y="4965700"/>
          <p14:tracePt t="7132" x="12185650" y="4914900"/>
          <p14:tracePt t="7149" x="12185650" y="4851400"/>
          <p14:tracePt t="7169" x="12185650" y="4794250"/>
          <p14:tracePt t="7182" x="12185650" y="4775200"/>
          <p14:tracePt t="7200" x="12185650" y="4686300"/>
          <p14:tracePt t="7219" x="12185650" y="4578350"/>
          <p14:tracePt t="7232" x="12185650" y="4406900"/>
          <p14:tracePt t="7249" x="12185650" y="4229100"/>
          <p14:tracePt t="7267" x="12185650" y="4019550"/>
          <p14:tracePt t="7282" x="12185650" y="3905250"/>
          <p14:tracePt t="7303" x="12185650" y="3790950"/>
          <p14:tracePt t="7316" x="12179300" y="3695700"/>
          <p14:tracePt t="7332" x="12141200" y="3619500"/>
          <p14:tracePt t="7353" x="12033250" y="3536950"/>
          <p14:tracePt t="7366" x="11988800" y="3505200"/>
          <p14:tracePt t="7386" x="11804650" y="3384550"/>
          <p14:tracePt t="7399" x="11588750" y="3270250"/>
          <p14:tracePt t="7417" x="11309350" y="3124200"/>
          <p14:tracePt t="7433" x="11125200" y="2990850"/>
          <p14:tracePt t="7449" x="11055350" y="2908300"/>
          <p14:tracePt t="7468" x="11023600" y="2857500"/>
          <p14:tracePt t="7484" x="10998200" y="2806700"/>
          <p14:tracePt t="7500" x="10979150" y="2768600"/>
          <p14:tracePt t="7517" x="10966450" y="2736850"/>
          <p14:tracePt t="7536" x="10941050" y="2705100"/>
          <p14:tracePt t="7549" x="10934700" y="2698750"/>
          <p14:tracePt t="7566" x="10896600" y="2679700"/>
          <p14:tracePt t="7586" x="10833100" y="2679700"/>
          <p14:tracePt t="7601" x="10750550" y="2673350"/>
          <p14:tracePt t="7615" x="10668000" y="2647950"/>
          <p14:tracePt t="7635" x="10642600" y="2628900"/>
          <p14:tracePt t="7649" x="10623550" y="2616200"/>
          <p14:tracePt t="7666" x="10623550" y="2609850"/>
          <p14:tracePt t="7749" x="10623550" y="2603500"/>
          <p14:tracePt t="7952" x="10617200" y="2603500"/>
          <p14:tracePt t="8248" x="10617200" y="2609850"/>
          <p14:tracePt t="8252" x="10604500" y="2705100"/>
          <p14:tracePt t="8268" x="10566400" y="3194050"/>
          <p14:tracePt t="8283" x="10534650" y="3740150"/>
          <p14:tracePt t="8300" x="10521950" y="4140200"/>
          <p14:tracePt t="8316" x="10528300" y="4260850"/>
          <p14:tracePt t="8332" x="10541000" y="4279900"/>
          <p14:tracePt t="8353" x="10541000" y="4286250"/>
          <p14:tracePt t="8444" x="10547350" y="4286250"/>
          <p14:tracePt t="8502" x="10547350" y="4318000"/>
          <p14:tracePt t="8509" x="10547350" y="4330700"/>
          <p14:tracePt t="8515" x="10547350" y="4337050"/>
          <p14:tracePt t="8556" x="10547350" y="4330700"/>
          <p14:tracePt t="8560" x="10553700" y="4318000"/>
          <p14:tracePt t="8567" x="10553700" y="4305300"/>
          <p14:tracePt t="8582" x="10560050" y="4292600"/>
          <p14:tracePt t="8601" x="10560050" y="4229100"/>
          <p14:tracePt t="8617" x="10547350" y="4178300"/>
          <p14:tracePt t="8634" x="10541000" y="4159250"/>
          <p14:tracePt t="8876" x="10541000" y="4165600"/>
          <p14:tracePt t="8888" x="10547350" y="4165600"/>
          <p14:tracePt t="9066" x="10547350" y="4159250"/>
          <p14:tracePt t="9070" x="10553700" y="4102100"/>
          <p14:tracePt t="9084" x="10566400" y="4019550"/>
          <p14:tracePt t="9085" x="10585450" y="3937000"/>
          <p14:tracePt t="9099" x="10598150" y="3854450"/>
          <p14:tracePt t="9115" x="10623550" y="3746500"/>
          <p14:tracePt t="9135" x="10636250" y="3549650"/>
          <p14:tracePt t="9149" x="10617200" y="3390900"/>
          <p14:tracePt t="9166" x="10610850" y="3263900"/>
          <p14:tracePt t="9182" x="10617200" y="3136900"/>
          <p14:tracePt t="9202" x="10623550" y="2984500"/>
          <p14:tracePt t="9216" x="10636250" y="2832100"/>
          <p14:tracePt t="9232" x="10661650" y="2743200"/>
          <p14:tracePt t="9253" x="10668000" y="2692400"/>
          <p14:tracePt t="9266" x="10674350" y="2667000"/>
          <p14:tracePt t="9283" x="10674350" y="2654300"/>
          <p14:tracePt t="9300" x="10680700" y="2635250"/>
          <p14:tracePt t="9317" x="10680700" y="2609850"/>
          <p14:tracePt t="9336" x="10699750" y="2527300"/>
          <p14:tracePt t="9349" x="10699750" y="2495550"/>
          <p14:tracePt t="9367" x="10699750" y="2457450"/>
          <p14:tracePt t="9382" x="10699750" y="2438400"/>
          <p14:tracePt t="9402" x="10699750" y="2425700"/>
          <p14:tracePt t="9422" x="10699750" y="2419350"/>
          <p14:tracePt t="9442" x="10699750" y="2413000"/>
          <p14:tracePt t="9554" x="10699750" y="2406650"/>
          <p14:tracePt t="10584" x="10699750" y="2400300"/>
          <p14:tracePt t="12434" x="10693400" y="2432050"/>
          <p14:tracePt t="12440" x="10680700" y="2476500"/>
          <p14:tracePt t="12449" x="10674350" y="2527300"/>
          <p14:tracePt t="12466" x="10674350" y="2667000"/>
          <p14:tracePt t="12483" x="10712450" y="2882900"/>
          <p14:tracePt t="12500" x="10744200" y="3111500"/>
          <p14:tracePt t="12520" x="10795000" y="3352800"/>
          <p14:tracePt t="12532" x="10807700" y="3409950"/>
          <p14:tracePt t="12551" x="10833100" y="3511550"/>
          <p14:tracePt t="12566" x="10845800" y="3524250"/>
          <p14:tracePt t="12621" x="10845800" y="3530600"/>
          <p14:tracePt t="12643" x="10845800" y="3549650"/>
          <p14:tracePt t="12648" x="10852150" y="3594100"/>
          <p14:tracePt t="12655" x="10858500" y="3670300"/>
          <p14:tracePt t="12666" x="10858500" y="3759200"/>
          <p14:tracePt t="12685" x="10852150" y="3956050"/>
          <p14:tracePt t="12702" x="10807700" y="4248150"/>
          <p14:tracePt t="12718" x="10782300" y="4394200"/>
          <p14:tracePt t="12733" x="10769600" y="4457700"/>
          <p14:tracePt t="12753" x="10763250" y="4476750"/>
          <p14:tracePt t="12891" x="10763250" y="4483100"/>
          <p14:tracePt t="12898" x="10756900" y="4483100"/>
          <p14:tracePt t="12903" x="10750550" y="4495800"/>
          <p14:tracePt t="12916" x="10737850" y="4502150"/>
          <p14:tracePt t="12932" x="10718800" y="4521200"/>
          <p14:tracePt t="12949" x="10706100" y="4540250"/>
          <p14:tracePt t="12969" x="10661650" y="4616450"/>
          <p14:tracePt t="12983" x="10623550" y="4794250"/>
          <p14:tracePt t="12999" x="10547350" y="5099050"/>
          <p14:tracePt t="13018" x="10464800" y="5378450"/>
          <p14:tracePt t="13035" x="10439400" y="5600700"/>
          <p14:tracePt t="13049" x="10439400" y="5670550"/>
          <p14:tracePt t="13068" x="10439400" y="5683250"/>
          <p14:tracePt t="13246" x="10439400" y="5689600"/>
          <p14:tracePt t="13251" x="10439400" y="5702300"/>
          <p14:tracePt t="13267" x="10445750" y="5708650"/>
          <p14:tracePt t="13286" x="10464800" y="5740400"/>
          <p14:tracePt t="13299" x="10471150" y="5759450"/>
          <p14:tracePt t="13315" x="10477500" y="5765800"/>
          <p14:tracePt t="13728" x="10483850" y="5778500"/>
          <p14:tracePt t="13734" x="10490200" y="5791200"/>
          <p14:tracePt t="13750" x="10502900" y="5803900"/>
          <p14:tracePt t="13767" x="10515600" y="5816600"/>
          <p14:tracePt t="15623" x="10509250" y="5822950"/>
          <p14:tracePt t="15630" x="10502900" y="5822950"/>
          <p14:tracePt t="15635" x="10496550" y="5829300"/>
          <p14:tracePt t="15649" x="10483850" y="5829300"/>
          <p14:tracePt t="15671" x="10426700" y="5854700"/>
          <p14:tracePt t="15684" x="10375900" y="5867400"/>
          <p14:tracePt t="15699" x="10344150" y="5880100"/>
          <p14:tracePt t="15717" x="10299700" y="5899150"/>
          <p14:tracePt t="15734" x="10236200" y="5918200"/>
          <p14:tracePt t="15753" x="10198100" y="5930900"/>
          <p14:tracePt t="15767" x="10191750" y="5930900"/>
          <p14:tracePt t="15800" x="10179050" y="5937250"/>
          <p14:tracePt t="15804" x="10166350" y="5937250"/>
          <p14:tracePt t="15816" x="10160000" y="5943600"/>
          <p14:tracePt t="15832" x="10140950" y="59436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6C6B3"/>
        </a:solidFill>
        <a:effectLst/>
      </p:bgPr>
    </p:bg>
    <p:spTree>
      <p:nvGrpSpPr>
        <p:cNvPr id="1" name=""/>
        <p:cNvGrpSpPr/>
        <p:nvPr/>
      </p:nvGrpSpPr>
      <p:grpSpPr>
        <a:xfrm>
          <a:off x="0" y="0"/>
          <a:ext cx="0" cy="0"/>
          <a:chOff x="0" y="0"/>
          <a:chExt cx="0" cy="0"/>
        </a:xfrm>
      </p:grpSpPr>
      <p:pic>
        <p:nvPicPr>
          <p:cNvPr id="3" name="Picture" title="This slide contains the following visuals: Average Price by Accommodates ,Average Price by Property Type ,Average Price by Room Type ,Availability &amp; Peak Period ,actionButton ,Average Price ,textbox ,Availability.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Pricing and Availability Analysis</a:t>
            </a:r>
          </a:p>
        </p:txBody>
      </p:sp>
      <p:sp>
        <p:nvSpPr>
          <p:cNvPr id="2" name="TextBox 1">
            <a:extLst>
              <a:ext uri="{FF2B5EF4-FFF2-40B4-BE49-F238E27FC236}">
                <a16:creationId xmlns:a16="http://schemas.microsoft.com/office/drawing/2014/main" id="{21A27F88-C42C-BFA0-DE1B-118914A6A446}"/>
              </a:ext>
            </a:extLst>
          </p:cNvPr>
          <p:cNvSpPr txBox="1"/>
          <p:nvPr/>
        </p:nvSpPr>
        <p:spPr>
          <a:xfrm>
            <a:off x="8560904" y="1568894"/>
            <a:ext cx="1139687" cy="307777"/>
          </a:xfrm>
          <a:prstGeom prst="rect">
            <a:avLst/>
          </a:prstGeom>
          <a:noFill/>
        </p:spPr>
        <p:txBody>
          <a:bodyPr wrap="square" rtlCol="0">
            <a:spAutoFit/>
          </a:bodyPr>
          <a:lstStyle/>
          <a:p>
            <a:r>
              <a:rPr lang="en-US" sz="1400" dirty="0">
                <a:solidFill>
                  <a:schemeClr val="tx1">
                    <a:lumMod val="50000"/>
                    <a:lumOff val="50000"/>
                  </a:schemeClr>
                </a:solidFill>
              </a:rPr>
              <a:t>August 2016</a:t>
            </a:r>
          </a:p>
        </p:txBody>
      </p:sp>
    </p:spTree>
  </p:cSld>
  <p:clrMapOvr>
    <a:masterClrMapping/>
  </p:clrMapOvr>
  <mc:AlternateContent xmlns:mc="http://schemas.openxmlformats.org/markup-compatibility/2006" xmlns:p14="http://schemas.microsoft.com/office/powerpoint/2010/main">
    <mc:Choice Requires="p14">
      <p:transition spd="slow" p14:dur="2000" advTm="36968"/>
    </mc:Choice>
    <mc:Fallback xmlns="">
      <p:transition spd="slow" advTm="36968"/>
    </mc:Fallback>
  </mc:AlternateContent>
  <p:extLst>
    <p:ext uri="{3A86A75C-4F4B-4683-9AE1-C65F6400EC91}">
      <p14:laserTraceLst xmlns:p14="http://schemas.microsoft.com/office/powerpoint/2010/main">
        <p14:tracePtLst>
          <p14:tracePt t="1548" x="10134600" y="5943600"/>
          <p14:tracePt t="2194" x="10128250" y="5943600"/>
          <p14:tracePt t="2198" x="10102850" y="5943600"/>
          <p14:tracePt t="2204" x="10064750" y="5943600"/>
          <p14:tracePt t="2223" x="9994900" y="5943600"/>
          <p14:tracePt t="2240" x="9963150" y="5943600"/>
          <p14:tracePt t="2255" x="9950450" y="5943600"/>
          <p14:tracePt t="2271" x="9944100" y="5943600"/>
          <p14:tracePt t="2287" x="9931400" y="5943600"/>
          <p14:tracePt t="2305" x="9867900" y="5918200"/>
          <p14:tracePt t="2321" x="9779000" y="5854700"/>
          <p14:tracePt t="2338" x="9632950" y="5727700"/>
          <p14:tracePt t="2354" x="9544050" y="5632450"/>
          <p14:tracePt t="2371" x="9467850" y="5549900"/>
          <p14:tracePt t="2387" x="9398000" y="5448300"/>
          <p14:tracePt t="2404" x="9321800" y="5340350"/>
          <p14:tracePt t="2420" x="9220200" y="5232400"/>
          <p14:tracePt t="2438" x="9093200" y="5092700"/>
          <p14:tracePt t="2454" x="8985250" y="4997450"/>
          <p14:tracePt t="2473" x="8940800" y="4965700"/>
          <p14:tracePt t="2487" x="8909050" y="4946650"/>
          <p14:tracePt t="2503" x="8883650" y="4927600"/>
          <p14:tracePt t="2525" x="8864600" y="4927600"/>
          <p14:tracePt t="2601" x="8864600" y="4921250"/>
          <p14:tracePt t="3061" x="8858250" y="4908550"/>
          <p14:tracePt t="3066" x="8845550" y="4870450"/>
          <p14:tracePt t="3074" x="8826500" y="4826000"/>
          <p14:tracePt t="3088" x="8782050" y="4718050"/>
          <p14:tracePt t="3107" x="8724900" y="4610100"/>
          <p14:tracePt t="3121" x="8661400" y="4470400"/>
          <p14:tracePt t="3141" x="8572500" y="4305300"/>
          <p14:tracePt t="3154" x="8445500" y="4127500"/>
          <p14:tracePt t="3170" x="8331200" y="3987800"/>
          <p14:tracePt t="3192" x="8153400" y="3816350"/>
          <p14:tracePt t="3204" x="8089900" y="3765550"/>
          <p14:tracePt t="3222" x="7905750" y="3632200"/>
          <p14:tracePt t="3239" x="7721600" y="3505200"/>
          <p14:tracePt t="3253" x="7550150" y="3384550"/>
          <p14:tracePt t="3275" x="7296150" y="3244850"/>
          <p14:tracePt t="3277" x="7200900" y="3194050"/>
          <p14:tracePt t="3287" x="7105650" y="3155950"/>
          <p14:tracePt t="3304" x="6934200" y="3086100"/>
          <p14:tracePt t="3320" x="6743700" y="2984500"/>
          <p14:tracePt t="3338" x="6375400" y="2844800"/>
          <p14:tracePt t="3355" x="6096000" y="2787650"/>
          <p14:tracePt t="3373" x="5772150" y="2667000"/>
          <p14:tracePt t="3387" x="5378450" y="2508250"/>
          <p14:tracePt t="3409" x="4692650" y="2241550"/>
          <p14:tracePt t="3421" x="4533900" y="2184400"/>
          <p14:tracePt t="3437" x="4375150" y="2120900"/>
          <p14:tracePt t="3455" x="3765550" y="1873250"/>
          <p14:tracePt t="3470" x="3594100" y="1797050"/>
          <p14:tracePt t="3488" x="3479800" y="1758950"/>
          <p14:tracePt t="3504" x="3371850" y="1695450"/>
          <p14:tracePt t="3521" x="3194050" y="1606550"/>
          <p14:tracePt t="3537" x="2889250" y="1435100"/>
          <p14:tracePt t="3554" x="2495550" y="1257300"/>
          <p14:tracePt t="3571" x="2108200" y="1117600"/>
          <p14:tracePt t="3588" x="1784350" y="977900"/>
          <p14:tracePt t="3605" x="1689100" y="908050"/>
          <p14:tracePt t="3620" x="1638300" y="882650"/>
          <p14:tracePt t="3641" x="1619250" y="857250"/>
          <p14:tracePt t="3655" x="1600200" y="812800"/>
          <p14:tracePt t="3670" x="1581150" y="800100"/>
          <p14:tracePt t="3689" x="1581150" y="768350"/>
          <p14:tracePt t="3705" x="1581150" y="736600"/>
          <p14:tracePt t="3721" x="1574800" y="704850"/>
          <p14:tracePt t="3740" x="1562100" y="679450"/>
          <p14:tracePt t="3755" x="1562100" y="654050"/>
          <p14:tracePt t="3771" x="1555750" y="647700"/>
          <p14:tracePt t="3864" x="1568450" y="660400"/>
          <p14:tracePt t="3870" x="1574800" y="666750"/>
          <p14:tracePt t="3877" x="1587500" y="679450"/>
          <p14:tracePt t="3888" x="1593850" y="685800"/>
          <p14:tracePt t="3904" x="1612900" y="704850"/>
          <p14:tracePt t="3922" x="1631950" y="717550"/>
          <p14:tracePt t="3942" x="1644650" y="723900"/>
          <p14:tracePt t="3956" x="1651000" y="723900"/>
          <p14:tracePt t="3974" x="1663700" y="723900"/>
          <p14:tracePt t="3988" x="1689100" y="723900"/>
          <p14:tracePt t="4005" x="1752600" y="717550"/>
          <p14:tracePt t="4021" x="1790700" y="711200"/>
          <p14:tracePt t="4039" x="1803400" y="711200"/>
          <p14:tracePt t="4054" x="1816100" y="704850"/>
          <p14:tracePt t="4101" x="1822450" y="704850"/>
          <p14:tracePt t="4123" x="1828800" y="704850"/>
          <p14:tracePt t="4134" x="1835150" y="704850"/>
          <p14:tracePt t="4140" x="1841500" y="711200"/>
          <p14:tracePt t="4155" x="1847850" y="711200"/>
          <p14:tracePt t="4175" x="1860550" y="711200"/>
          <p14:tracePt t="4189" x="1879600" y="711200"/>
          <p14:tracePt t="4206" x="1892300" y="717550"/>
          <p14:tracePt t="4221" x="1911350" y="717550"/>
          <p14:tracePt t="4237" x="1917700" y="717550"/>
          <p14:tracePt t="4422" x="1917700" y="711200"/>
          <p14:tracePt t="9580" x="1917700" y="704850"/>
          <p14:tracePt t="9585" x="1924050" y="692150"/>
          <p14:tracePt t="9596" x="1930400" y="692150"/>
          <p14:tracePt t="9604" x="1930400" y="685800"/>
          <p14:tracePt t="9705" x="1936750" y="679450"/>
          <p14:tracePt t="9717" x="1949450" y="673100"/>
          <p14:tracePt t="9724" x="1962150" y="666750"/>
          <p14:tracePt t="9788" x="1943100" y="679450"/>
          <p14:tracePt t="9794" x="1917700" y="711200"/>
          <p14:tracePt t="9804" x="1898650" y="736600"/>
          <p14:tracePt t="9823" x="1866900" y="793750"/>
          <p14:tracePt t="9837" x="1866900" y="806450"/>
          <p14:tracePt t="9854" x="1917700" y="825500"/>
          <p14:tracePt t="9874" x="2057400" y="819150"/>
          <p14:tracePt t="9887" x="2324100" y="793750"/>
          <p14:tracePt t="9904" x="2755900" y="787400"/>
          <p14:tracePt t="9926" x="3568700" y="628650"/>
          <p14:tracePt t="9938" x="4216400" y="469900"/>
          <p14:tracePt t="9955" x="4832350" y="304800"/>
          <p14:tracePt t="9973" x="5346700" y="165100"/>
          <p14:tracePt t="9988" x="5803900" y="0"/>
          <p14:tracePt t="10004" x="6140450" y="0"/>
          <p14:tracePt t="10026" x="6381750" y="0"/>
          <p14:tracePt t="10038" x="6451600" y="0"/>
          <p14:tracePt t="10054" x="6565900" y="0"/>
          <p14:tracePt t="10076" x="6731000" y="0"/>
          <p14:tracePt t="10087" x="6775450" y="0"/>
          <p14:tracePt t="10104" x="6788150" y="0"/>
          <p14:tracePt t="10124" x="6819900" y="0"/>
          <p14:tracePt t="10140" x="6851650" y="0"/>
          <p14:tracePt t="10155" x="6921500" y="0"/>
          <p14:tracePt t="10173" x="7010400" y="0"/>
          <p14:tracePt t="10189" x="7099300" y="0"/>
          <p14:tracePt t="10204" x="7200900" y="0"/>
          <p14:tracePt t="10221" x="7308850" y="0"/>
          <p14:tracePt t="10241" x="7448550" y="0"/>
          <p14:tracePt t="10255" x="7524750" y="0"/>
          <p14:tracePt t="10273" x="7569200" y="0"/>
          <p14:tracePt t="10291" x="7588250" y="0"/>
          <p14:tracePt t="10305" x="7607300" y="6350"/>
          <p14:tracePt t="10323" x="7626350" y="12700"/>
          <p14:tracePt t="10338" x="7670800" y="12700"/>
          <p14:tracePt t="10355" x="7766050" y="0"/>
          <p14:tracePt t="10370" x="7905750" y="0"/>
          <p14:tracePt t="10391" x="8147050" y="0"/>
          <p14:tracePt t="10404" x="8331200" y="0"/>
          <p14:tracePt t="10421" x="8439150" y="0"/>
          <p14:tracePt t="10440" x="8477250" y="0"/>
          <p14:tracePt t="10507" x="8483600" y="0"/>
          <p14:tracePt t="10518" x="8489950" y="0"/>
          <p14:tracePt t="10523" x="8496300" y="0"/>
          <p14:tracePt t="10538" x="8502650" y="0"/>
          <p14:tracePt t="10555" x="8509000" y="0"/>
          <p14:tracePt t="10574" x="8515350" y="0"/>
          <p14:tracePt t="10597" x="8509000" y="0"/>
          <p14:tracePt t="10604" x="8483600" y="0"/>
          <p14:tracePt t="10622" x="8401050" y="0"/>
          <p14:tracePt t="10639" x="8286750" y="0"/>
          <p14:tracePt t="10654" x="8178800" y="0"/>
          <p14:tracePt t="10674" x="8032750" y="0"/>
          <p14:tracePt t="10688" x="8001000" y="6350"/>
          <p14:tracePt t="10706" x="7975600" y="57150"/>
          <p14:tracePt t="10720" x="7956550" y="184150"/>
          <p14:tracePt t="10738" x="7937500" y="355600"/>
          <p14:tracePt t="10753" x="7950200" y="533400"/>
          <p14:tracePt t="10775" x="8051800" y="736600"/>
          <p14:tracePt t="10787" x="8089900" y="793750"/>
          <p14:tracePt t="10788" x="8140700" y="831850"/>
          <p14:tracePt t="10805" x="8242300" y="914400"/>
          <p14:tracePt t="10821" x="8350250" y="990600"/>
          <p14:tracePt t="10837" x="8451850" y="1035050"/>
          <p14:tracePt t="10854" x="8502650" y="1054100"/>
          <p14:tracePt t="10870" x="8528050" y="1066800"/>
          <p14:tracePt t="10891" x="8547100" y="1079500"/>
          <p14:tracePt t="10904" x="8559800" y="1079500"/>
          <p14:tracePt t="10922" x="8572500" y="1092200"/>
          <p14:tracePt t="10938" x="8591550" y="1104900"/>
          <p14:tracePt t="10954" x="8610600" y="1117600"/>
          <p14:tracePt t="10975" x="8629650" y="1149350"/>
          <p14:tracePt t="10988" x="8636000" y="1155700"/>
          <p14:tracePt t="11004" x="8655050" y="1200150"/>
          <p14:tracePt t="11023" x="8718550" y="1320800"/>
          <p14:tracePt t="11039" x="8756650" y="1422400"/>
          <p14:tracePt t="11055" x="8788400" y="1498600"/>
          <p14:tracePt t="11070" x="8813800" y="1555750"/>
          <p14:tracePt t="11090" x="8845550" y="1587500"/>
          <p14:tracePt t="11105" x="8858250" y="1606550"/>
          <p14:tracePt t="11120" x="8870950" y="1606550"/>
          <p14:tracePt t="11149" x="8864600" y="1606550"/>
          <p14:tracePt t="11244" x="8864600" y="1612900"/>
          <p14:tracePt t="11356" x="8864600" y="1619250"/>
          <p14:tracePt t="11603" x="8858250" y="1625600"/>
          <p14:tracePt t="11607" x="8858250" y="1631950"/>
          <p14:tracePt t="11623" x="8858250" y="1638300"/>
          <p14:tracePt t="11674" x="8851900" y="1638300"/>
          <p14:tracePt t="11677" x="8851900" y="1657350"/>
          <p14:tracePt t="11687" x="8851900" y="1676400"/>
          <p14:tracePt t="11704" x="8851900" y="1695450"/>
          <p14:tracePt t="11724" x="8851900" y="1701800"/>
          <p14:tracePt t="14558" x="8845550" y="1701800"/>
          <p14:tracePt t="14562" x="8820150" y="1701800"/>
          <p14:tracePt t="14571" x="8782050" y="1701800"/>
          <p14:tracePt t="14587" x="8712200" y="1701800"/>
          <p14:tracePt t="14609" x="8648700" y="1714500"/>
          <p14:tracePt t="14621" x="8642350" y="1720850"/>
          <p14:tracePt t="14650" x="8642350" y="1727200"/>
          <p14:tracePt t="14655" x="8642350" y="1739900"/>
          <p14:tracePt t="14673" x="8585200" y="1778000"/>
          <p14:tracePt t="14689" x="8445500" y="1847850"/>
          <p14:tracePt t="14705" x="8013700" y="1955800"/>
          <p14:tracePt t="14724" x="6578600" y="2165350"/>
          <p14:tracePt t="14738" x="5524500" y="2222500"/>
          <p14:tracePt t="14754" x="4667250" y="2330450"/>
          <p14:tracePt t="14772" x="4171950" y="2628900"/>
          <p14:tracePt t="14788" x="3790950" y="2997200"/>
          <p14:tracePt t="14804" x="3409950" y="3346450"/>
          <p14:tracePt t="14825" x="3067050" y="3543300"/>
          <p14:tracePt t="14837" x="3060700" y="3549650"/>
          <p14:tracePt t="14864" x="3067050" y="3549650"/>
          <p14:tracePt t="14871" x="3079750" y="3549650"/>
          <p14:tracePt t="14890" x="3086100" y="3549650"/>
          <p14:tracePt t="14918" x="3086100" y="3556000"/>
          <p14:tracePt t="14923" x="3067050" y="3556000"/>
          <p14:tracePt t="14941" x="2984500" y="3543300"/>
          <p14:tracePt t="14954" x="2794000" y="3530600"/>
          <p14:tracePt t="14970" x="2457450" y="3549650"/>
          <p14:tracePt t="14991" x="2159000" y="3587750"/>
          <p14:tracePt t="14994" x="2101850" y="3587750"/>
          <p14:tracePt t="15004" x="2063750" y="3587750"/>
          <p14:tracePt t="15021" x="2044700" y="3568700"/>
          <p14:tracePt t="15041" x="1962150" y="3536950"/>
          <p14:tracePt t="15054" x="1892300" y="3524250"/>
          <p14:tracePt t="15072" x="1835150" y="3524250"/>
          <p14:tracePt t="15088" x="1809750" y="3524250"/>
          <p14:tracePt t="15180" x="1816100" y="3511550"/>
          <p14:tracePt t="15182" x="1828800" y="3505200"/>
          <p14:tracePt t="15190" x="1841500" y="3486150"/>
          <p14:tracePt t="15204" x="1866900" y="3467100"/>
          <p14:tracePt t="15221" x="1930400" y="3435350"/>
          <p14:tracePt t="15241" x="2038350" y="3397250"/>
          <p14:tracePt t="15255" x="2114550" y="3378200"/>
          <p14:tracePt t="15271" x="2197100" y="3346450"/>
          <p14:tracePt t="15289" x="2298700" y="3302000"/>
          <p14:tracePt t="15305" x="2406650" y="3263900"/>
          <p14:tracePt t="15320" x="2501900" y="3225800"/>
          <p14:tracePt t="15340" x="2628900" y="3162300"/>
          <p14:tracePt t="15356" x="2686050" y="3136900"/>
          <p14:tracePt t="15371" x="2730500" y="3117850"/>
          <p14:tracePt t="15388" x="2749550" y="3098800"/>
          <p14:tracePt t="15404" x="2787650" y="3079750"/>
          <p14:tracePt t="15424" x="2857500" y="3048000"/>
          <p14:tracePt t="15437" x="2882900" y="3035300"/>
          <p14:tracePt t="15454" x="2965450" y="3003550"/>
          <p14:tracePt t="15474" x="3124200" y="2959100"/>
          <p14:tracePt t="15488" x="3276600" y="2908300"/>
          <p14:tracePt t="15505" x="3441700" y="2857500"/>
          <p14:tracePt t="15520" x="3594100" y="2813050"/>
          <p14:tracePt t="15541" x="3714750" y="2787650"/>
          <p14:tracePt t="15543" x="3765550" y="2774950"/>
          <p14:tracePt t="15555" x="3810000" y="2762250"/>
          <p14:tracePt t="15571" x="3892550" y="2736850"/>
          <p14:tracePt t="15592" x="3987800" y="2705100"/>
          <p14:tracePt t="15606" x="4013200" y="2692400"/>
          <p14:tracePt t="15621" x="4025900" y="2686050"/>
          <p14:tracePt t="15639" x="4044950" y="2686050"/>
          <p14:tracePt t="15655" x="4083050" y="2679700"/>
          <p14:tracePt t="15675" x="4210050" y="2654300"/>
          <p14:tracePt t="15688" x="4260850" y="2647950"/>
          <p14:tracePt t="15704" x="4438650" y="2622550"/>
          <p14:tracePt t="15722" x="4552950" y="2597150"/>
          <p14:tracePt t="15743" x="4660900" y="2571750"/>
          <p14:tracePt t="15744" x="4711700" y="2552700"/>
          <p14:tracePt t="15754" x="4762500" y="2540000"/>
          <p14:tracePt t="15770" x="4870450" y="2514600"/>
          <p14:tracePt t="15791" x="4965700" y="2482850"/>
          <p14:tracePt t="15804" x="4978400" y="2470150"/>
          <p14:tracePt t="15821" x="4997450" y="2451100"/>
          <p14:tracePt t="15841" x="5022850" y="2432050"/>
          <p14:tracePt t="15856" x="5118100" y="2387600"/>
          <p14:tracePt t="15872" x="5200650" y="2355850"/>
          <p14:tracePt t="15890" x="5276850" y="2317750"/>
          <p14:tracePt t="15905" x="5334000" y="2286000"/>
          <p14:tracePt t="15921" x="5365750" y="2260600"/>
          <p14:tracePt t="15939" x="5397500" y="2241550"/>
          <p14:tracePt t="15957" x="5422900" y="2209800"/>
          <p14:tracePt t="15971" x="5435600" y="2190750"/>
          <p14:tracePt t="15987" x="5454650" y="2171700"/>
          <p14:tracePt t="16008" x="5467350" y="2159000"/>
          <p14:tracePt t="16021" x="5467350" y="2152650"/>
          <p14:tracePt t="16037" x="5473700" y="2139950"/>
          <p14:tracePt t="16056" x="5480050" y="2133600"/>
          <p14:tracePt t="16075" x="5492750" y="2127250"/>
          <p14:tracePt t="16087" x="5492750" y="2120900"/>
          <p14:tracePt t="18204" x="5486400" y="2127250"/>
          <p14:tracePt t="18208" x="5461000" y="2159000"/>
          <p14:tracePt t="18222" x="5340350" y="2311400"/>
          <p14:tracePt t="18237" x="5187950" y="2451100"/>
          <p14:tracePt t="18256" x="4578350" y="3028950"/>
          <p14:tracePt t="18271" x="4032250" y="3486150"/>
          <p14:tracePt t="18287" x="3517900" y="3924300"/>
          <p14:tracePt t="18305" x="3079750" y="4267200"/>
          <p14:tracePt t="18321" x="2755900" y="4489450"/>
          <p14:tracePt t="18322" x="2635250" y="4559300"/>
          <p14:tracePt t="18340" x="2419350" y="4724400"/>
          <p14:tracePt t="18356" x="2241550" y="4851400"/>
          <p14:tracePt t="18372" x="2108200" y="4927600"/>
          <p14:tracePt t="18390" x="2012950" y="4978400"/>
          <p14:tracePt t="18406" x="1968500" y="4997450"/>
          <p14:tracePt t="18421" x="1949450" y="5003800"/>
          <p14:tracePt t="18440" x="1930400" y="5003800"/>
          <p14:tracePt t="18456" x="1841500" y="5003800"/>
          <p14:tracePt t="18472" x="1765300" y="4991100"/>
          <p14:tracePt t="18491" x="1701800" y="4965700"/>
          <p14:tracePt t="18506" x="1625600" y="4927600"/>
          <p14:tracePt t="18521" x="1549400" y="4870450"/>
          <p14:tracePt t="18542" x="1466850" y="4800600"/>
          <p14:tracePt t="18543" x="1409700" y="4775200"/>
          <p14:tracePt t="18554" x="1358900" y="4749800"/>
          <p14:tracePt t="18571" x="1257300" y="4705350"/>
          <p14:tracePt t="18592" x="1149350" y="4673600"/>
          <p14:tracePt t="18605" x="1123950" y="4673600"/>
          <p14:tracePt t="18621" x="1060450" y="4673600"/>
          <p14:tracePt t="18637" x="1047750" y="4673600"/>
          <p14:tracePt t="18661" x="1047750" y="4667250"/>
          <p14:tracePt t="18682" x="1041400" y="4660900"/>
          <p14:tracePt t="18697" x="1041400" y="4654550"/>
          <p14:tracePt t="18775" x="1028700" y="4648200"/>
          <p14:tracePt t="18798" x="1022350" y="4648200"/>
          <p14:tracePt t="18803" x="1022350" y="4641850"/>
          <p14:tracePt t="19297" x="1022350" y="4635500"/>
          <p14:tracePt t="19303" x="1016000" y="4635500"/>
          <p14:tracePt t="19309" x="1016000" y="4629150"/>
          <p14:tracePt t="19322" x="1009650" y="4622800"/>
          <p14:tracePt t="19339" x="1009650" y="4610100"/>
          <p14:tracePt t="19358" x="1003300" y="4584700"/>
          <p14:tracePt t="19374" x="996950" y="4565650"/>
          <p14:tracePt t="19388" x="990600" y="4552950"/>
          <p14:tracePt t="19406" x="984250" y="4540250"/>
          <p14:tracePt t="19421" x="984250" y="4527550"/>
          <p14:tracePt t="19438" x="984250" y="4514850"/>
          <p14:tracePt t="19456" x="977900" y="4495800"/>
          <p14:tracePt t="19473" x="971550" y="4489450"/>
          <p14:tracePt t="19487" x="965200" y="4483100"/>
          <p14:tracePt t="19982" x="958850" y="4476750"/>
          <p14:tracePt t="21690" x="958850" y="4483100"/>
          <p14:tracePt t="21697" x="971550" y="4489450"/>
          <p14:tracePt t="21704" x="977900" y="4489450"/>
          <p14:tracePt t="21721" x="996950" y="4502150"/>
          <p14:tracePt t="21740" x="1009650" y="4508500"/>
          <p14:tracePt t="21754" x="1016000" y="4508500"/>
          <p14:tracePt t="21787" x="1022350" y="4514850"/>
          <p14:tracePt t="21794" x="1028700" y="4521200"/>
          <p14:tracePt t="21804" x="1041400" y="4527550"/>
          <p14:tracePt t="21820" x="1085850" y="4546600"/>
          <p14:tracePt t="21839" x="1149350" y="4578350"/>
          <p14:tracePt t="21854" x="1244600" y="4616450"/>
          <p14:tracePt t="21872" x="1358900" y="4667250"/>
          <p14:tracePt t="21887" x="1390650" y="4679950"/>
          <p14:tracePt t="21905" x="1441450" y="4699000"/>
          <p14:tracePt t="21922" x="1485900" y="4718050"/>
          <p14:tracePt t="21942" x="1612900" y="4781550"/>
          <p14:tracePt t="21956" x="1670050" y="4806950"/>
          <p14:tracePt t="21970" x="1784350" y="4851400"/>
          <p14:tracePt t="21993" x="1943100" y="4895850"/>
          <p14:tracePt t="22005" x="2032000" y="4914900"/>
          <p14:tracePt t="22024" x="2101850" y="4940300"/>
          <p14:tracePt t="22040" x="2203450" y="4965700"/>
          <p14:tracePt t="22055" x="2317750" y="5010150"/>
          <p14:tracePt t="22072" x="2432050" y="5060950"/>
          <p14:tracePt t="22091" x="2597150" y="5137150"/>
          <p14:tracePt t="22105" x="2667000" y="5162550"/>
          <p14:tracePt t="22106" x="2730500" y="5187950"/>
          <p14:tracePt t="22123" x="2882900" y="5257800"/>
          <p14:tracePt t="22140" x="3009900" y="5308600"/>
          <p14:tracePt t="22156" x="3092450" y="5327650"/>
          <p14:tracePt t="22175" x="3117850" y="5334000"/>
          <p14:tracePt t="22188" x="3130550" y="5334000"/>
          <p14:tracePt t="22220" x="3136900" y="5334000"/>
          <p14:tracePt t="22231" x="3143250" y="5334000"/>
          <p14:tracePt t="22239" x="3149600" y="5327650"/>
          <p14:tracePt t="22257" x="3155950" y="5327650"/>
          <p14:tracePt t="22406" x="3162300" y="5327650"/>
          <p14:tracePt t="22412" x="3206750" y="5334000"/>
          <p14:tracePt t="22421" x="3270250" y="5346700"/>
          <p14:tracePt t="22437" x="3397250" y="5372100"/>
          <p14:tracePt t="22459" x="3657600" y="5378450"/>
          <p14:tracePt t="22471" x="3740150" y="5378450"/>
          <p14:tracePt t="22490" x="3956050" y="5372100"/>
          <p14:tracePt t="22505" x="4038600" y="5353050"/>
          <p14:tracePt t="22521" x="4070350" y="5340350"/>
          <p14:tracePt t="22539" x="4089400" y="5334000"/>
          <p14:tracePt t="22620" x="4095750" y="5327650"/>
          <p14:tracePt t="22626" x="4121150" y="5327650"/>
          <p14:tracePt t="22639" x="4146550" y="5321300"/>
          <p14:tracePt t="22654" x="4216400" y="5302250"/>
          <p14:tracePt t="22675" x="4337050" y="5264150"/>
          <p14:tracePt t="22687" x="4400550" y="5245100"/>
          <p14:tracePt t="22704" x="4425950" y="5238750"/>
          <p14:tracePt t="22726" x="4438650" y="5238750"/>
          <p14:tracePt t="22898" x="4438650" y="5232400"/>
          <p14:tracePt t="22914" x="4445000" y="5232400"/>
          <p14:tracePt t="22916" x="4457700" y="5232400"/>
          <p14:tracePt t="22924" x="4464050" y="5226050"/>
          <p14:tracePt t="22938" x="4476750" y="5226050"/>
          <p14:tracePt t="22955" x="4514850" y="5219700"/>
          <p14:tracePt t="22971" x="4572000" y="5219700"/>
          <p14:tracePt t="22990" x="4705350" y="5219700"/>
          <p14:tracePt t="23004" x="4806950" y="5219700"/>
          <p14:tracePt t="23024" x="4889500" y="5232400"/>
          <p14:tracePt t="23040" x="4940300" y="5238750"/>
          <p14:tracePt t="23056" x="4959350" y="5238750"/>
          <p14:tracePt t="23128" x="4965700" y="5238750"/>
          <p14:tracePt t="23148" x="4972050" y="5238750"/>
          <p14:tracePt t="23443" x="4978400" y="5238750"/>
          <p14:tracePt t="24449" x="5035550" y="5270500"/>
          <p14:tracePt t="24453" x="5086350" y="5295900"/>
          <p14:tracePt t="24460" x="5149850" y="5321300"/>
          <p14:tracePt t="24471" x="5232400" y="5334000"/>
          <p14:tracePt t="24487" x="5403850" y="5359400"/>
          <p14:tracePt t="24504" x="5549900" y="5384800"/>
          <p14:tracePt t="24520" x="5676900" y="5397500"/>
          <p14:tracePt t="24541" x="5848350" y="5397500"/>
          <p14:tracePt t="24556" x="6019800" y="5397500"/>
          <p14:tracePt t="24571" x="6216650" y="5378450"/>
          <p14:tracePt t="24590" x="6388100" y="5359400"/>
          <p14:tracePt t="24604" x="6534150" y="5346700"/>
          <p14:tracePt t="24623" x="6642100" y="5327650"/>
          <p14:tracePt t="24625" x="6699250" y="5308600"/>
          <p14:tracePt t="24639" x="6756400" y="5289550"/>
          <p14:tracePt t="24656" x="6959600" y="5200650"/>
          <p14:tracePt t="24675" x="7162800" y="5111750"/>
          <p14:tracePt t="24689" x="7423150" y="4997450"/>
          <p14:tracePt t="24706" x="7689850" y="4889500"/>
          <p14:tracePt t="24725" x="7924800" y="4794250"/>
          <p14:tracePt t="24738" x="7981950" y="4768850"/>
          <p14:tracePt t="24754" x="8039100" y="4718050"/>
          <p14:tracePt t="24774" x="8096250" y="4673600"/>
          <p14:tracePt t="24788" x="8108950" y="4667250"/>
          <p14:tracePt t="24789" x="8115300" y="4654550"/>
          <p14:tracePt t="24805" x="8140700" y="4635500"/>
          <p14:tracePt t="24820" x="8159750" y="4622800"/>
          <p14:tracePt t="24840" x="8172450" y="4616450"/>
          <p14:tracePt t="24854" x="8204200" y="4597400"/>
          <p14:tracePt t="24875" x="8394700" y="4559300"/>
          <p14:tracePt t="24889" x="8585200" y="4527550"/>
          <p14:tracePt t="24906" x="8896350" y="4489450"/>
          <p14:tracePt t="24921" x="9061450" y="4470400"/>
          <p14:tracePt t="24954" x="9671050" y="4387850"/>
          <p14:tracePt t="24960" x="9925050" y="4318000"/>
          <p14:tracePt t="24971" x="9931400" y="4305300"/>
          <p14:tracePt t="25131" x="9944100" y="4298950"/>
          <p14:tracePt t="25134" x="9950450" y="4292600"/>
          <p14:tracePt t="25142" x="9963150" y="4279900"/>
          <p14:tracePt t="25154" x="9963150" y="4273550"/>
          <p14:tracePt t="25172" x="9969500" y="4267200"/>
          <p14:tracePt t="25192" x="9975850" y="4267200"/>
          <p14:tracePt t="25204" x="9982200" y="4260850"/>
          <p14:tracePt t="25222" x="9982200" y="4254500"/>
          <p14:tracePt t="25241" x="9988550" y="4248150"/>
          <p14:tracePt t="25424" x="9982200" y="4241800"/>
          <p14:tracePt t="25429" x="9969500" y="4241800"/>
          <p14:tracePt t="25438" x="9956800" y="4229100"/>
          <p14:tracePt t="25455" x="9918700" y="4216400"/>
          <p14:tracePt t="25474" x="9829800" y="4184650"/>
          <p14:tracePt t="25488" x="9759950" y="4159250"/>
          <p14:tracePt t="25506" x="9690100" y="4140200"/>
          <p14:tracePt t="25524" x="9613900" y="4121150"/>
          <p14:tracePt t="25540" x="9575800" y="4108450"/>
          <p14:tracePt t="25556" x="9550400" y="4102100"/>
          <p14:tracePt t="25572" x="9525000" y="4095750"/>
          <p14:tracePt t="25591" x="9436100" y="4095750"/>
          <p14:tracePt t="25605" x="9398000" y="4095750"/>
          <p14:tracePt t="25621" x="9239250" y="4102100"/>
          <p14:tracePt t="25638" x="9118600" y="4114800"/>
          <p14:tracePt t="25655" x="9010650" y="4121150"/>
          <p14:tracePt t="25670" x="8902700" y="4121150"/>
          <p14:tracePt t="25691" x="8750300" y="4121150"/>
          <p14:tracePt t="25704" x="8699500" y="4121150"/>
          <p14:tracePt t="25725" x="8502650" y="4127500"/>
          <p14:tracePt t="25737" x="8426450" y="4133850"/>
          <p14:tracePt t="25740" x="8362950" y="4133850"/>
          <p14:tracePt t="25754" x="8261350" y="4140200"/>
          <p14:tracePt t="25770" x="8178800" y="4140200"/>
          <p14:tracePt t="25792" x="8045450" y="4159250"/>
          <p14:tracePt t="25804" x="8001000" y="4165600"/>
          <p14:tracePt t="25823" x="7899400" y="4191000"/>
          <p14:tracePt t="25824" x="7842250" y="4203700"/>
          <p14:tracePt t="25838" x="7791450" y="4216400"/>
          <p14:tracePt t="25855" x="7645400" y="4260850"/>
          <p14:tracePt t="25871" x="7537450" y="4298950"/>
          <p14:tracePt t="25888" x="7404100" y="4375150"/>
          <p14:tracePt t="25904" x="7239000" y="4464050"/>
          <p14:tracePt t="25923" x="7112000" y="4552950"/>
          <p14:tracePt t="25939" x="7016750" y="4679950"/>
          <p14:tracePt t="25941" x="6965950" y="4775200"/>
          <p14:tracePt t="25954" x="6927850" y="4838700"/>
          <p14:tracePt t="25956" x="6908800" y="4902200"/>
          <p14:tracePt t="25971" x="6889750" y="4984750"/>
          <p14:tracePt t="25973" x="6889750" y="5067300"/>
          <p14:tracePt t="25987" x="6908800" y="5156200"/>
          <p14:tracePt t="25990" x="6946900" y="5226050"/>
          <p14:tracePt t="26005" x="7054850" y="5334000"/>
          <p14:tracePt t="26021" x="7258050" y="5524500"/>
          <p14:tracePt t="26042" x="7600950" y="5746750"/>
          <p14:tracePt t="26043" x="7785100" y="5842000"/>
          <p14:tracePt t="26055" x="8001000" y="5949950"/>
          <p14:tracePt t="26072" x="8870950" y="6242050"/>
          <p14:tracePt t="26089" x="9493250" y="6337300"/>
          <p14:tracePt t="26104" x="10134600" y="6388100"/>
          <p14:tracePt t="26123" x="10623550" y="6407150"/>
          <p14:tracePt t="26137" x="10966450" y="6388100"/>
          <p14:tracePt t="26156" x="11188700" y="6330950"/>
          <p14:tracePt t="26171" x="11328400" y="6248400"/>
          <p14:tracePt t="26175" x="11385550" y="6210300"/>
          <p14:tracePt t="26187" x="11430000" y="6172200"/>
          <p14:tracePt t="26205" x="11499850" y="6083300"/>
          <p14:tracePt t="26209" x="11518900" y="6045200"/>
          <p14:tracePt t="26221" x="11544300" y="5962650"/>
          <p14:tracePt t="26238" x="11569700" y="5892800"/>
          <p14:tracePt t="26257" x="11588750" y="5835650"/>
          <p14:tracePt t="26273" x="11620500" y="5765800"/>
          <p14:tracePt t="26292" x="11696700" y="5607050"/>
          <p14:tracePt t="26305" x="11709400" y="5537200"/>
          <p14:tracePt t="26306" x="11715750" y="5480050"/>
          <p14:tracePt t="26322" x="11709400" y="5346700"/>
          <p14:tracePt t="26341" x="11626850" y="5238750"/>
          <p14:tracePt t="26358" x="11499850" y="5156200"/>
          <p14:tracePt t="26372" x="11195050" y="5054600"/>
          <p14:tracePt t="26387" x="10998200" y="5022850"/>
          <p14:tracePt t="26407" x="9912350" y="4921250"/>
          <p14:tracePt t="26422" x="9429750" y="4921250"/>
          <p14:tracePt t="26440" x="9061450" y="4946650"/>
          <p14:tracePt t="26455" x="8667750" y="4972050"/>
          <p14:tracePt t="26473" x="8362950" y="4991100"/>
          <p14:tracePt t="26474" x="8223250" y="5003800"/>
          <p14:tracePt t="26488" x="8096250" y="5010150"/>
          <p14:tracePt t="26505" x="7918450" y="5022850"/>
          <p14:tracePt t="26506" x="7861300" y="5035550"/>
          <p14:tracePt t="26522" x="7759700" y="5067300"/>
          <p14:tracePt t="26540" x="7696200" y="5086350"/>
          <p14:tracePt t="26555" x="7677150" y="5099050"/>
          <p14:tracePt t="26681" x="7677150" y="5105400"/>
          <p14:tracePt t="26687" x="7639050" y="5118100"/>
          <p14:tracePt t="26692" x="7575550" y="5143500"/>
          <p14:tracePt t="26705" x="7499350" y="5168900"/>
          <p14:tracePt t="26720" x="7327900" y="5251450"/>
          <p14:tracePt t="26740" x="7137400" y="5359400"/>
          <p14:tracePt t="26755" x="7105650" y="5391150"/>
          <p14:tracePt t="26756" x="7099300" y="5410200"/>
          <p14:tracePt t="26771" x="7086600" y="5422900"/>
          <p14:tracePt t="26787" x="7086600" y="5441950"/>
          <p14:tracePt t="26805" x="7099300" y="5467350"/>
          <p14:tracePt t="26825" x="7118350" y="5537200"/>
          <p14:tracePt t="26826" x="7131050" y="5556250"/>
          <p14:tracePt t="26838" x="7143750" y="5575300"/>
          <p14:tracePt t="26854" x="7162800" y="5594350"/>
          <p14:tracePt t="26871" x="7175500" y="5613400"/>
          <p14:tracePt t="26873" x="7181850" y="5619750"/>
          <p14:tracePt t="26887" x="7188200" y="5626100"/>
          <p14:tracePt t="26904" x="7194550" y="5626100"/>
          <p14:tracePt t="26920" x="7194550" y="5632450"/>
          <p14:tracePt t="26950" x="7194550" y="5638800"/>
          <p14:tracePt t="26971" x="7188200" y="5645150"/>
          <p14:tracePt t="26978" x="7181850" y="5651500"/>
          <p14:tracePt t="26987" x="7175500" y="5651500"/>
          <p14:tracePt t="27004" x="7162800" y="5670550"/>
          <p14:tracePt t="27021" x="7162800" y="5676900"/>
          <p14:tracePt t="27037" x="7150100" y="5695950"/>
          <p14:tracePt t="27054" x="7137400" y="5715000"/>
          <p14:tracePt t="27056" x="7137400" y="5721350"/>
          <p14:tracePt t="27071" x="7124700" y="5740400"/>
          <p14:tracePt t="27087" x="7124700" y="5753100"/>
          <p14:tracePt t="27104" x="7124700" y="5759450"/>
          <p14:tracePt t="27142" x="7124700" y="5765800"/>
          <p14:tracePt t="33068" x="7181850" y="5759450"/>
          <p14:tracePt t="33074" x="7251700" y="5753100"/>
          <p14:tracePt t="33091" x="7410450" y="5746750"/>
          <p14:tracePt t="33104" x="7620000" y="5740400"/>
          <p14:tracePt t="33122" x="7912100" y="5740400"/>
          <p14:tracePt t="33141" x="8255000" y="5765800"/>
          <p14:tracePt t="33142" x="8407400" y="5765800"/>
          <p14:tracePt t="33155" x="8566150" y="5765800"/>
          <p14:tracePt t="33174" x="8820150" y="5778500"/>
          <p14:tracePt t="33190" x="8921750" y="5778500"/>
          <p14:tracePt t="33206" x="9023350" y="5778500"/>
          <p14:tracePt t="33222" x="9137650" y="5778500"/>
          <p14:tracePt t="33239" x="9264650" y="5784850"/>
          <p14:tracePt t="33255" x="9410700" y="5803900"/>
          <p14:tracePt t="33273" x="9518650" y="5822950"/>
          <p14:tracePt t="33292" x="9582150" y="5842000"/>
          <p14:tracePt t="33782" x="9582150" y="5848350"/>
          <p14:tracePt t="33787" x="9613900" y="5848350"/>
          <p14:tracePt t="33793" x="9645650" y="5854700"/>
          <p14:tracePt t="33805" x="9683750" y="5854700"/>
          <p14:tracePt t="33821" x="9709150" y="5854700"/>
          <p14:tracePt t="33842" x="9728200" y="5854700"/>
          <p14:tracePt t="33854" x="9734550" y="5854700"/>
          <p14:tracePt t="33871" x="9747250" y="5854700"/>
          <p14:tracePt t="33888" x="9759950" y="5854700"/>
          <p14:tracePt t="33906" x="9779000" y="5854700"/>
          <p14:tracePt t="33922" x="9785350" y="5854700"/>
          <p14:tracePt t="34047" x="9779000" y="5854700"/>
          <p14:tracePt t="34050" x="9772650" y="5854700"/>
          <p14:tracePt t="34058" x="9766300" y="5854700"/>
          <p14:tracePt t="34072" x="9759950" y="5854700"/>
          <p14:tracePt t="34091" x="9753600" y="5854700"/>
          <p14:tracePt t="34109" x="9753600" y="5848350"/>
          <p14:tracePt t="34144" x="9747250" y="5848350"/>
          <p14:tracePt t="34163" x="9740900" y="5848350"/>
          <p14:tracePt t="34178" x="9734550" y="5848350"/>
          <p14:tracePt t="34187" x="9728200" y="5842000"/>
          <p14:tracePt t="34195" x="9721850" y="5842000"/>
          <p14:tracePt t="34205" x="9709150" y="5835650"/>
          <p14:tracePt t="34221" x="9702800" y="5835650"/>
          <p14:tracePt t="34238" x="9690100" y="5835650"/>
          <p14:tracePt t="34255" x="9677400" y="5829300"/>
          <p14:tracePt t="34274" x="9645650" y="5822950"/>
          <p14:tracePt t="34288" x="9601200" y="5822950"/>
          <p14:tracePt t="34305" x="9550400" y="5816600"/>
          <p14:tracePt t="34321" x="9505950" y="5816600"/>
          <p14:tracePt t="34341" x="9486900" y="5810250"/>
          <p14:tracePt t="34342" x="9480550" y="5810250"/>
          <p14:tracePt t="34354" x="9474200" y="5810250"/>
          <p14:tracePt t="34373" x="9455150" y="5803900"/>
          <p14:tracePt t="34591" x="9417050" y="5803900"/>
          <p14:tracePt t="34598" x="9410700" y="5803900"/>
          <p14:tracePt t="34606" x="9398000" y="5803900"/>
          <p14:tracePt t="34624" x="9378950" y="5803900"/>
          <p14:tracePt t="34639" x="9372600" y="5803900"/>
          <p14:tracePt t="34919" x="9359900" y="5803900"/>
          <p14:tracePt t="34922" x="9321800" y="5810250"/>
          <p14:tracePt t="34940" x="9220200" y="5822950"/>
          <p14:tracePt t="34957" x="9105900" y="5829300"/>
          <p14:tracePt t="34972" x="9010650" y="5835650"/>
          <p14:tracePt t="34987" x="8953500" y="5835650"/>
          <p14:tracePt t="35007" x="8909050" y="5842000"/>
          <p14:tracePt t="35008" x="8896350" y="5842000"/>
          <p14:tracePt t="35021" x="8883650" y="5842000"/>
          <p14:tracePt t="35040" x="8864600" y="5842000"/>
          <p14:tracePt t="35214" x="8858250" y="5848350"/>
          <p14:tracePt t="36078" x="8864600" y="58483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6C6B3"/>
        </a:solidFill>
        <a:effectLst/>
      </p:bgPr>
    </p:bg>
    <p:spTree>
      <p:nvGrpSpPr>
        <p:cNvPr id="1" name=""/>
        <p:cNvGrpSpPr/>
        <p:nvPr/>
      </p:nvGrpSpPr>
      <p:grpSpPr>
        <a:xfrm>
          <a:off x="0" y="0"/>
          <a:ext cx="0" cy="0"/>
          <a:chOff x="0" y="0"/>
          <a:chExt cx="0" cy="0"/>
        </a:xfrm>
      </p:grpSpPr>
      <p:pic>
        <p:nvPicPr>
          <p:cNvPr id="3" name="Picture" title="This slide contains the following visuals: textbox ,Host Verified ,Total Host ,Superhost  ,Response Rate and Acceptance Rate by Response Time ,Response Time by Verified Host &amp; Acceptance Rate ,Host Verified by Response Time ,Top Host ,Verification ,Listing Average ,image ,image ,image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Host Performance Analysis</a:t>
            </a:r>
          </a:p>
        </p:txBody>
      </p:sp>
    </p:spTree>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spd="slow" advTm="55537"/>
    </mc:Fallback>
  </mc:AlternateContent>
  <p:extLst>
    <p:ext uri="{3A86A75C-4F4B-4683-9AE1-C65F6400EC91}">
      <p14:laserTraceLst xmlns:p14="http://schemas.microsoft.com/office/powerpoint/2010/main">
        <p14:tracePtLst>
          <p14:tracePt t="5659" x="8870950" y="5842000"/>
          <p14:tracePt t="5665" x="8902700" y="5778500"/>
          <p14:tracePt t="5670" x="8915400" y="5702300"/>
          <p14:tracePt t="5684" x="8921750" y="5645150"/>
          <p14:tracePt t="5703" x="8915400" y="5511800"/>
          <p14:tracePt t="5718" x="8890000" y="5461000"/>
          <p14:tracePt t="5738" x="8890000" y="5448300"/>
          <p14:tracePt t="6014" x="8870950" y="5448300"/>
          <p14:tracePt t="6018" x="8826500" y="5454650"/>
          <p14:tracePt t="6026" x="8782050" y="5461000"/>
          <p14:tracePt t="6034" x="8743950" y="5461000"/>
          <p14:tracePt t="6051" x="8686800" y="5473700"/>
          <p14:tracePt t="6073" x="8648700" y="5480050"/>
          <p14:tracePt t="6085" x="8642350" y="5480050"/>
          <p14:tracePt t="6102" x="8623300" y="5486400"/>
          <p14:tracePt t="6122" x="8591550" y="5492750"/>
          <p14:tracePt t="6135" x="8578850" y="5492750"/>
          <p14:tracePt t="6154" x="8483600" y="5499100"/>
          <p14:tracePt t="6167" x="8362950" y="5499100"/>
          <p14:tracePt t="6184" x="8121650" y="5499100"/>
          <p14:tracePt t="6204" x="7162800" y="5416550"/>
          <p14:tracePt t="6217" x="6750050" y="5308600"/>
          <p14:tracePt t="6234" x="5988050" y="5048250"/>
          <p14:tracePt t="6255" x="5105400" y="4660900"/>
          <p14:tracePt t="6268" x="4883150" y="4470400"/>
          <p14:tracePt t="6284" x="4781550" y="4337050"/>
          <p14:tracePt t="6306" x="4629150" y="4025900"/>
          <p14:tracePt t="6318" x="4514850" y="3797300"/>
          <p14:tracePt t="6334" x="4400550" y="3619500"/>
          <p14:tracePt t="6356" x="4305300" y="3467100"/>
          <p14:tracePt t="6368" x="4267200" y="3403600"/>
          <p14:tracePt t="6385" x="4165600" y="3238500"/>
          <p14:tracePt t="6405" x="3867150" y="2901950"/>
          <p14:tracePt t="6417" x="3752850" y="2787650"/>
          <p14:tracePt t="6434" x="3333750" y="2374900"/>
          <p14:tracePt t="6454" x="3124200" y="2095500"/>
          <p14:tracePt t="6468" x="2984500" y="1860550"/>
          <p14:tracePt t="6485" x="2940050" y="1746250"/>
          <p14:tracePt t="6503" x="2908300" y="1625600"/>
          <p14:tracePt t="6518" x="2857500" y="1517650"/>
          <p14:tracePt t="6534" x="2762250" y="1416050"/>
          <p14:tracePt t="6552" x="2660650" y="1339850"/>
          <p14:tracePt t="6567" x="2527300" y="1257300"/>
          <p14:tracePt t="6585" x="2305050" y="1168400"/>
          <p14:tracePt t="6601" x="1917700" y="1035050"/>
          <p14:tracePt t="6618" x="1809750" y="996950"/>
          <p14:tracePt t="6635" x="1784350" y="977900"/>
          <p14:tracePt t="6651" x="1758950" y="958850"/>
          <p14:tracePt t="6668" x="1733550" y="939800"/>
          <p14:tracePt t="6685" x="1720850" y="939800"/>
          <p14:tracePt t="6704" x="1701800" y="939800"/>
          <p14:tracePt t="6718" x="1689100" y="946150"/>
          <p14:tracePt t="6738" x="1682750" y="952500"/>
          <p14:tracePt t="6753" x="1663700" y="965200"/>
          <p14:tracePt t="6768" x="1644650" y="971550"/>
          <p14:tracePt t="6787" x="1625600" y="977900"/>
          <p14:tracePt t="6801" x="1612900" y="984250"/>
          <p14:tracePt t="6820" x="1606550" y="990600"/>
          <p14:tracePt t="6892" x="1606550" y="996950"/>
          <p14:tracePt t="6897" x="1593850" y="1003300"/>
          <p14:tracePt t="6902" x="1587500" y="1016000"/>
          <p14:tracePt t="6919" x="1574800" y="1035050"/>
          <p14:tracePt t="6936" x="1568450" y="1041400"/>
          <p14:tracePt t="6950" x="1568450" y="1047750"/>
          <p14:tracePt t="6968" x="1568450" y="1054100"/>
          <p14:tracePt t="7456" x="1555750" y="1104900"/>
          <p14:tracePt t="7464" x="1555750" y="1155700"/>
          <p14:tracePt t="7474" x="1555750" y="1231900"/>
          <p14:tracePt t="7485" x="1555750" y="1270000"/>
          <p14:tracePt t="7501" x="1555750" y="1339850"/>
          <p14:tracePt t="7518" x="1555750" y="1416050"/>
          <p14:tracePt t="7536" x="1555750" y="1492250"/>
          <p14:tracePt t="7554" x="1549400" y="1593850"/>
          <p14:tracePt t="7569" x="1562100" y="1600200"/>
          <p14:tracePt t="7659" x="1568450" y="1593850"/>
          <p14:tracePt t="7670" x="1568450" y="1581150"/>
          <p14:tracePt t="7678" x="1568450" y="1574800"/>
          <p14:tracePt t="7692" x="1568450" y="1568450"/>
          <p14:tracePt t="7848" x="1562100" y="1555750"/>
          <p14:tracePt t="7860" x="1555750" y="1555750"/>
          <p14:tracePt t="7868" x="1555750" y="1549400"/>
          <p14:tracePt t="7888" x="1549400" y="1549400"/>
          <p14:tracePt t="7901" x="1543050" y="1543050"/>
          <p14:tracePt t="7919" x="1524000" y="1536700"/>
          <p14:tracePt t="7936" x="1517650" y="1536700"/>
          <p14:tracePt t="7952" x="1511300" y="1536700"/>
          <p14:tracePt t="8040" x="1511300" y="1543050"/>
          <p14:tracePt t="8056" x="1511300" y="1549400"/>
          <p14:tracePt t="8064" x="1511300" y="1562100"/>
          <p14:tracePt t="8071" x="1511300" y="1568450"/>
          <p14:tracePt t="8085" x="1517650" y="1587500"/>
          <p14:tracePt t="8104" x="1524000" y="1593850"/>
          <p14:tracePt t="8120" x="1524000" y="1600200"/>
          <p14:tracePt t="8134" x="1530350" y="1606550"/>
          <p14:tracePt t="8156" x="1536700" y="1606550"/>
          <p14:tracePt t="8406" x="1543050" y="1606550"/>
          <p14:tracePt t="8423" x="1549400" y="1606550"/>
          <p14:tracePt t="8430" x="1555750" y="1606550"/>
          <p14:tracePt t="8438" x="1562100" y="1600200"/>
          <p14:tracePt t="8454" x="1581150" y="1587500"/>
          <p14:tracePt t="8469" x="1593850" y="1581150"/>
          <p14:tracePt t="8486" x="1612900" y="1562100"/>
          <p14:tracePt t="8502" x="1631950" y="1555750"/>
          <p14:tracePt t="8518" x="1644650" y="1549400"/>
          <p14:tracePt t="8552" x="1651000" y="1549400"/>
          <p14:tracePt t="8569" x="1663700" y="1549400"/>
          <p14:tracePt t="8578" x="1676400" y="1543050"/>
          <p14:tracePt t="8585" x="1689100" y="1536700"/>
          <p14:tracePt t="8601" x="1714500" y="1530350"/>
          <p14:tracePt t="8618" x="1727200" y="1524000"/>
          <p14:tracePt t="8636" x="1739900" y="1517650"/>
          <p14:tracePt t="8654" x="1746250" y="1517650"/>
          <p14:tracePt t="8950" x="1758950" y="1517650"/>
          <p14:tracePt t="8967" x="1765300" y="1517650"/>
          <p14:tracePt t="8978" x="1771650" y="1517650"/>
          <p14:tracePt t="8986" x="1778000" y="1517650"/>
          <p14:tracePt t="9003" x="1790700" y="1517650"/>
          <p14:tracePt t="9018" x="1803400" y="1511300"/>
          <p14:tracePt t="9036" x="1816100" y="1511300"/>
          <p14:tracePt t="9051" x="1835150" y="1504950"/>
          <p14:tracePt t="9069" x="1847850" y="1504950"/>
          <p14:tracePt t="9084" x="1854200" y="1504950"/>
          <p14:tracePt t="9286" x="1854200" y="1498600"/>
          <p14:tracePt t="10118" x="1860550" y="1492250"/>
          <p14:tracePt t="10542" x="1866900" y="1485900"/>
          <p14:tracePt t="10545" x="1873250" y="1479550"/>
          <p14:tracePt t="10553" x="1885950" y="1479550"/>
          <p14:tracePt t="10569" x="1936750" y="1479550"/>
          <p14:tracePt t="10585" x="2006600" y="1492250"/>
          <p14:tracePt t="10602" x="2120900" y="1517650"/>
          <p14:tracePt t="10620" x="2317750" y="1555750"/>
          <p14:tracePt t="10635" x="2444750" y="1587500"/>
          <p14:tracePt t="10654" x="2552700" y="1600200"/>
          <p14:tracePt t="10668" x="2654300" y="1600200"/>
          <p14:tracePt t="10684" x="2743200" y="1593850"/>
          <p14:tracePt t="10704" x="2813050" y="1581150"/>
          <p14:tracePt t="10719" x="2863850" y="1562100"/>
          <p14:tracePt t="10736" x="2889250" y="1562100"/>
          <p14:tracePt t="10756" x="2908300" y="1555750"/>
          <p14:tracePt t="10767" x="2946400" y="1549400"/>
          <p14:tracePt t="10788" x="3016250" y="1543050"/>
          <p14:tracePt t="10801" x="3086100" y="1530350"/>
          <p14:tracePt t="10817" x="3124200" y="1511300"/>
          <p14:tracePt t="10838" x="3155950" y="1492250"/>
          <p14:tracePt t="10851" x="3162300" y="1492250"/>
          <p14:tracePt t="10868" x="3213100" y="1473200"/>
          <p14:tracePt t="10886" x="3302000" y="1454150"/>
          <p14:tracePt t="10903" x="3390900" y="1435100"/>
          <p14:tracePt t="10920" x="3460750" y="1435100"/>
          <p14:tracePt t="10935" x="3486150" y="1435100"/>
          <p14:tracePt t="10953" x="3492500" y="1435100"/>
          <p14:tracePt t="11010" x="3498850" y="1435100"/>
          <p14:tracePt t="11779" x="3492500" y="1435100"/>
          <p14:tracePt t="11792" x="3486150" y="1435100"/>
          <p14:tracePt t="11800" x="3479800" y="1435100"/>
          <p14:tracePt t="11808" x="3473450" y="1441450"/>
          <p14:tracePt t="11818" x="3460750" y="1441450"/>
          <p14:tracePt t="11834" x="3448050" y="1447800"/>
          <p14:tracePt t="11855" x="3429000" y="1447800"/>
          <p14:tracePt t="11917" x="3422650" y="1447800"/>
          <p14:tracePt t="11929" x="3416300" y="1447800"/>
          <p14:tracePt t="12052" x="3409950" y="1447800"/>
          <p14:tracePt t="12318" x="3403600" y="1454150"/>
          <p14:tracePt t="12325" x="3390900" y="1460500"/>
          <p14:tracePt t="12335" x="3365500" y="1466850"/>
          <p14:tracePt t="12351" x="3302000" y="1498600"/>
          <p14:tracePt t="12372" x="3124200" y="1619250"/>
          <p14:tracePt t="12386" x="2990850" y="1701800"/>
          <p14:tracePt t="12403" x="2863850" y="1784350"/>
          <p14:tracePt t="12419" x="2755900" y="1860550"/>
          <p14:tracePt t="12437" x="2590800" y="1962150"/>
          <p14:tracePt t="12451" x="2540000" y="1993900"/>
          <p14:tracePt t="12470" x="2425700" y="2051050"/>
          <p14:tracePt t="12486" x="2400300" y="2070100"/>
          <p14:tracePt t="12504" x="2387600" y="2076450"/>
          <p14:tracePt t="12520" x="2381250" y="2076450"/>
          <p14:tracePt t="12609" x="2374900" y="2082800"/>
          <p14:tracePt t="12614" x="2343150" y="2108200"/>
          <p14:tracePt t="12621" x="2298700" y="2146300"/>
          <p14:tracePt t="12635" x="2247900" y="2203450"/>
          <p14:tracePt t="12653" x="2108200" y="2330450"/>
          <p14:tracePt t="12670" x="1943100" y="2476500"/>
          <p14:tracePt t="12690" x="1892300" y="2508250"/>
          <p14:tracePt t="12703" x="1892300" y="2514600"/>
          <p14:tracePt t="12785" x="1898650" y="2514600"/>
          <p14:tracePt t="12824" x="1905000" y="2514600"/>
          <p14:tracePt t="13033" x="1905000" y="2508250"/>
          <p14:tracePt t="13038" x="1911350" y="2508250"/>
          <p14:tracePt t="13052" x="1911350" y="2501900"/>
          <p14:tracePt t="13068" x="1924050" y="2495550"/>
          <p14:tracePt t="13086" x="1943100" y="2482850"/>
          <p14:tracePt t="13101" x="1949450" y="2476500"/>
          <p14:tracePt t="16693" x="1949450" y="2482850"/>
          <p14:tracePt t="16697" x="1949450" y="2508250"/>
          <p14:tracePt t="16705" x="1949450" y="2533650"/>
          <p14:tracePt t="16719" x="1949450" y="2552700"/>
          <p14:tracePt t="16735" x="1949450" y="2628900"/>
          <p14:tracePt t="16754" x="1949450" y="2686050"/>
          <p14:tracePt t="16769" x="1949450" y="2730500"/>
          <p14:tracePt t="16787" x="1943100" y="2755900"/>
          <p14:tracePt t="16802" x="1943100" y="2768600"/>
          <p14:tracePt t="16819" x="1943100" y="2774950"/>
          <p14:tracePt t="16836" x="1943100" y="2787650"/>
          <p14:tracePt t="16855" x="1930400" y="2806700"/>
          <p14:tracePt t="16868" x="1930400" y="2825750"/>
          <p14:tracePt t="16886" x="1924050" y="2895600"/>
          <p14:tracePt t="16902" x="1936750" y="2940050"/>
          <p14:tracePt t="16918" x="1949450" y="2959100"/>
          <p14:tracePt t="16939" x="1962150" y="2971800"/>
          <p14:tracePt t="17026" x="1968500" y="2978150"/>
          <p14:tracePt t="17030" x="1968500" y="2984500"/>
          <p14:tracePt t="17035" x="1974850" y="2990850"/>
          <p14:tracePt t="17052" x="1987550" y="3009900"/>
          <p14:tracePt t="17069" x="2000250" y="3016250"/>
          <p14:tracePt t="17176" x="2000250" y="3022600"/>
          <p14:tracePt t="17198" x="1993900" y="3022600"/>
          <p14:tracePt t="17259" x="1993900" y="3028950"/>
          <p14:tracePt t="17322" x="1987550" y="3028950"/>
          <p14:tracePt t="17325" x="1987550" y="3035300"/>
          <p14:tracePt t="17334" x="1987550" y="3048000"/>
          <p14:tracePt t="17352" x="1987550" y="3054350"/>
          <p14:tracePt t="17578" x="1987550" y="3060700"/>
          <p14:tracePt t="17591" x="1987550" y="3067050"/>
          <p14:tracePt t="17608" x="1987550" y="3073400"/>
          <p14:tracePt t="17621" x="1987550" y="3079750"/>
          <p14:tracePt t="20262" x="2000250" y="3092450"/>
          <p14:tracePt t="20268" x="2019300" y="3098800"/>
          <p14:tracePt t="20276" x="2038350" y="3098800"/>
          <p14:tracePt t="20286" x="2063750" y="3098800"/>
          <p14:tracePt t="20303" x="2146300" y="3079750"/>
          <p14:tracePt t="20318" x="2387600" y="2990850"/>
          <p14:tracePt t="20338" x="2705100" y="2870200"/>
          <p14:tracePt t="20355" x="3124200" y="2755900"/>
          <p14:tracePt t="20368" x="3200400" y="2743200"/>
          <p14:tracePt t="20385" x="3314700" y="2698750"/>
          <p14:tracePt t="20403" x="3378200" y="2679700"/>
          <p14:tracePt t="20420" x="3416300" y="2654300"/>
          <p14:tracePt t="20436" x="3435350" y="2635250"/>
          <p14:tracePt t="20437" x="3448050" y="2628900"/>
          <p14:tracePt t="20451" x="3454400" y="2622550"/>
          <p14:tracePt t="20471" x="3473450" y="2616200"/>
          <p14:tracePt t="20487" x="3479800" y="2603500"/>
          <p14:tracePt t="20502" x="3498850" y="2590800"/>
          <p14:tracePt t="20519" x="3517900" y="2571750"/>
          <p14:tracePt t="20535" x="3536950" y="2559050"/>
          <p14:tracePt t="20556" x="3587750" y="2514600"/>
          <p14:tracePt t="20568" x="3606800" y="2495550"/>
          <p14:tracePt t="20584" x="3625850" y="2482850"/>
          <p14:tracePt t="20602" x="3644900" y="2463800"/>
          <p14:tracePt t="20618" x="3644900" y="2457450"/>
          <p14:tracePt t="21181" x="3651250" y="2457450"/>
          <p14:tracePt t="21186" x="3657600" y="2451100"/>
          <p14:tracePt t="21202" x="3663950" y="2451100"/>
          <p14:tracePt t="21220" x="3670300" y="2451100"/>
          <p14:tracePt t="21237" x="3676650" y="2444750"/>
          <p14:tracePt t="21251" x="3683000" y="2438400"/>
          <p14:tracePt t="21270" x="3702050" y="2432050"/>
          <p14:tracePt t="21285" x="3708400" y="2425700"/>
          <p14:tracePt t="23822" x="3708400" y="2432050"/>
          <p14:tracePt t="23826" x="3689350" y="2476500"/>
          <p14:tracePt t="23835" x="3676650" y="2520950"/>
          <p14:tracePt t="23852" x="3657600" y="2597150"/>
          <p14:tracePt t="23871" x="3632200" y="2660650"/>
          <p14:tracePt t="23884" x="3632200" y="2673350"/>
          <p14:tracePt t="23901" x="3625850" y="2686050"/>
          <p14:tracePt t="23922" x="3613150" y="2724150"/>
          <p14:tracePt t="23935" x="3600450" y="2755900"/>
          <p14:tracePt t="23951" x="3600450" y="2768600"/>
          <p14:tracePt t="23973" x="3587750" y="2781300"/>
          <p14:tracePt t="23985" x="3575050" y="2806700"/>
          <p14:tracePt t="24004" x="3549650" y="2844800"/>
          <p14:tracePt t="24019" x="3543300" y="2851150"/>
          <p14:tracePt t="25299" x="3543300" y="2857500"/>
          <p14:tracePt t="25302" x="3498850" y="2882900"/>
          <p14:tracePt t="25319" x="3359150" y="2965450"/>
          <p14:tracePt t="25337" x="3270250" y="3028950"/>
          <p14:tracePt t="25354" x="3194050" y="3111500"/>
          <p14:tracePt t="25369" x="3092450" y="3213100"/>
          <p14:tracePt t="25388" x="2965450" y="3365500"/>
          <p14:tracePt t="25403" x="2927350" y="3403600"/>
          <p14:tracePt t="25420" x="2838450" y="3517900"/>
          <p14:tracePt t="25435" x="2724150" y="3619500"/>
          <p14:tracePt t="25451" x="2400300" y="3873500"/>
          <p14:tracePt t="25470" x="1981200" y="4191000"/>
          <p14:tracePt t="25484" x="1593850" y="4425950"/>
          <p14:tracePt t="25501" x="1416050" y="4527550"/>
          <p14:tracePt t="25522" x="1295400" y="4641850"/>
          <p14:tracePt t="25535" x="1238250" y="4724400"/>
          <p14:tracePt t="25553" x="1174750" y="4826000"/>
          <p14:tracePt t="25572" x="1130300" y="4933950"/>
          <p14:tracePt t="25586" x="1104900" y="5035550"/>
          <p14:tracePt t="25604" x="1098550" y="5149850"/>
          <p14:tracePt t="25618" x="1098550" y="5200650"/>
          <p14:tracePt t="25635" x="1098550" y="5226050"/>
          <p14:tracePt t="25656" x="1143000" y="5378450"/>
          <p14:tracePt t="25669" x="1155700" y="5410200"/>
          <p14:tracePt t="25685" x="1181100" y="5467350"/>
          <p14:tracePt t="25705" x="1187450" y="5499100"/>
          <p14:tracePt t="25718" x="1187450" y="5511800"/>
          <p14:tracePt t="25735" x="1181100" y="5537200"/>
          <p14:tracePt t="25754" x="1181100" y="5543550"/>
          <p14:tracePt t="25805" x="1181100" y="5549900"/>
          <p14:tracePt t="25817" x="1181100" y="5556250"/>
          <p14:tracePt t="25847" x="1181100" y="5562600"/>
          <p14:tracePt t="25852" x="1181100" y="5581650"/>
          <p14:tracePt t="25860" x="1193800" y="5607050"/>
          <p14:tracePt t="25868" x="1206500" y="5632450"/>
          <p14:tracePt t="25886" x="1231900" y="5695950"/>
          <p14:tracePt t="25906" x="1263650" y="5765800"/>
          <p14:tracePt t="25918" x="1263650" y="5784850"/>
          <p14:tracePt t="25934" x="1263650" y="5854700"/>
          <p14:tracePt t="25955" x="1270000" y="5988050"/>
          <p14:tracePt t="25968" x="1295400" y="6057900"/>
          <p14:tracePt t="25987" x="1308100" y="6096000"/>
          <p14:tracePt t="26002" x="1327150" y="6121400"/>
          <p14:tracePt t="26017" x="1346200" y="6153150"/>
          <p14:tracePt t="26038" x="1352550" y="6197600"/>
          <p14:tracePt t="26054" x="1352550" y="6216650"/>
          <p14:tracePt t="26070" x="1352550" y="6223000"/>
          <p14:tracePt t="26085" x="1346200" y="6235700"/>
          <p14:tracePt t="26103" x="1339850" y="6248400"/>
          <p14:tracePt t="26118" x="1339850" y="6261100"/>
          <p14:tracePt t="26134" x="1339850" y="6267450"/>
          <p14:tracePt t="28360" x="1339850" y="6261100"/>
          <p14:tracePt t="28506" x="1339850" y="6254750"/>
          <p14:tracePt t="28519" x="1346200" y="6254750"/>
          <p14:tracePt t="28524" x="1352550" y="6242050"/>
          <p14:tracePt t="28535" x="1352550" y="6229350"/>
          <p14:tracePt t="28553" x="1365250" y="6172200"/>
          <p14:tracePt t="28570" x="1377950" y="6102350"/>
          <p14:tracePt t="28589" x="1390650" y="5969000"/>
          <p14:tracePt t="28602" x="1403350" y="5886450"/>
          <p14:tracePt t="28621" x="1428750" y="5772150"/>
          <p14:tracePt t="28635" x="1454150" y="5632450"/>
          <p14:tracePt t="28651" x="1466850" y="5518150"/>
          <p14:tracePt t="28669" x="1466850" y="5429250"/>
          <p14:tracePt t="28671" x="1466850" y="5384800"/>
          <p14:tracePt t="28684" x="1460500" y="5346700"/>
          <p14:tracePt t="28704" x="1447800" y="5251450"/>
          <p14:tracePt t="28719" x="1428750" y="5175250"/>
          <p14:tracePt t="28734" x="1409700" y="5111750"/>
          <p14:tracePt t="28753" x="1397000" y="5073650"/>
          <p14:tracePt t="28769" x="1397000" y="5048250"/>
          <p14:tracePt t="28786" x="1390650" y="5029200"/>
          <p14:tracePt t="28803" x="1390650" y="4997450"/>
          <p14:tracePt t="28820" x="1390650" y="4978400"/>
          <p14:tracePt t="28837" x="1390650" y="4959350"/>
          <p14:tracePt t="28854" x="1390650" y="4940300"/>
          <p14:tracePt t="28868" x="1390650" y="4927600"/>
          <p14:tracePt t="28888" x="1390650" y="4921250"/>
          <p14:tracePt t="28901" x="1390650" y="4908550"/>
          <p14:tracePt t="28918" x="1390650" y="4902200"/>
          <p14:tracePt t="28937" x="1390650" y="4895850"/>
          <p14:tracePt t="28954" x="1390650" y="4889500"/>
          <p14:tracePt t="28968" x="1390650" y="4883150"/>
          <p14:tracePt t="28985" x="1390650" y="4876800"/>
          <p14:tracePt t="29167" x="1384300" y="4876800"/>
          <p14:tracePt t="29193" x="1384300" y="4870450"/>
          <p14:tracePt t="29198" x="1377950" y="4870450"/>
          <p14:tracePt t="29215" x="1371600" y="4864100"/>
          <p14:tracePt t="29222" x="1371600" y="4857750"/>
          <p14:tracePt t="29235" x="1365250" y="4851400"/>
          <p14:tracePt t="29255" x="1358900" y="4832350"/>
          <p14:tracePt t="29268" x="1358900" y="4813300"/>
          <p14:tracePt t="29288" x="1352550" y="4800600"/>
          <p14:tracePt t="29301" x="1352550" y="4775200"/>
          <p14:tracePt t="29319" x="1346200" y="4737100"/>
          <p14:tracePt t="29336" x="1346200" y="4724400"/>
          <p14:tracePt t="29337" x="1339850" y="4711700"/>
          <p14:tracePt t="29352" x="1333500" y="4692650"/>
          <p14:tracePt t="29371" x="1308100" y="4622800"/>
          <p14:tracePt t="29386" x="1301750" y="4591050"/>
          <p14:tracePt t="29402" x="1289050" y="4572000"/>
          <p14:tracePt t="29418" x="1270000" y="4559300"/>
          <p14:tracePt t="29435" x="1263650" y="4540250"/>
          <p14:tracePt t="29454" x="1257300" y="4521200"/>
          <p14:tracePt t="29470" x="1250950" y="4502150"/>
          <p14:tracePt t="29484" x="1250950" y="4495800"/>
          <p14:tracePt t="29504" x="1231900" y="4483100"/>
          <p14:tracePt t="29519" x="1219200" y="4464050"/>
          <p14:tracePt t="29540" x="1200150" y="4445000"/>
          <p14:tracePt t="29542" x="1187450" y="4438650"/>
          <p14:tracePt t="29551" x="1181100" y="4425950"/>
          <p14:tracePt t="29568" x="1168400" y="4419600"/>
          <p14:tracePt t="29587" x="1162050" y="4413250"/>
          <p14:tracePt t="29733" x="1162050" y="4406900"/>
          <p14:tracePt t="29756" x="1168400" y="4406900"/>
          <p14:tracePt t="29760" x="1168400" y="4400550"/>
          <p14:tracePt t="29768" x="1168400" y="4394200"/>
          <p14:tracePt t="29784" x="1181100" y="4381500"/>
          <p14:tracePt t="29803" x="1187450" y="4375150"/>
          <p14:tracePt t="29823" x="1200150" y="4356100"/>
          <p14:tracePt t="29835" x="1200150" y="4343400"/>
          <p14:tracePt t="29852" x="1206500" y="4330700"/>
          <p14:tracePt t="29872" x="1212850" y="4324350"/>
          <p14:tracePt t="29889" x="1219200" y="4311650"/>
          <p14:tracePt t="29902" x="1219200" y="4305300"/>
          <p14:tracePt t="29919" x="1225550" y="4298950"/>
          <p14:tracePt t="29937" x="1225550" y="4286250"/>
          <p14:tracePt t="29952" x="1225550" y="4279900"/>
          <p14:tracePt t="29968" x="1231900" y="4273550"/>
          <p14:tracePt t="30012" x="1238250" y="4267200"/>
          <p14:tracePt t="30094" x="1244600" y="4260850"/>
          <p14:tracePt t="30109" x="1244600" y="4254500"/>
          <p14:tracePt t="30266" x="1244600" y="4248150"/>
          <p14:tracePt t="30392" x="1250950" y="4248150"/>
          <p14:tracePt t="30446" x="1257300" y="4248150"/>
          <p14:tracePt t="30456" x="1257300" y="4241800"/>
          <p14:tracePt t="30464" x="1263650" y="4235450"/>
          <p14:tracePt t="30472" x="1270000" y="4235450"/>
          <p14:tracePt t="30486" x="1276350" y="4229100"/>
          <p14:tracePt t="32077" x="1276350" y="4222750"/>
          <p14:tracePt t="33042" x="1282700" y="4222750"/>
          <p14:tracePt t="33075" x="1289050" y="4229100"/>
          <p14:tracePt t="33080" x="1301750" y="4235450"/>
          <p14:tracePt t="33085" x="1308100" y="4241800"/>
          <p14:tracePt t="33103" x="1365250" y="4260850"/>
          <p14:tracePt t="33120" x="1441450" y="4286250"/>
          <p14:tracePt t="33137" x="1549400" y="4356100"/>
          <p14:tracePt t="33152" x="1651000" y="4419600"/>
          <p14:tracePt t="33170" x="1714500" y="4445000"/>
          <p14:tracePt t="33199" x="1727200" y="4457700"/>
          <p14:tracePt t="33204" x="1727200" y="4464050"/>
          <p14:tracePt t="33293" x="1733550" y="4470400"/>
          <p14:tracePt t="33299" x="1739900" y="4483100"/>
          <p14:tracePt t="33304" x="1746250" y="4502150"/>
          <p14:tracePt t="33322" x="1771650" y="4565650"/>
          <p14:tracePt t="33334" x="1790700" y="4616450"/>
          <p14:tracePt t="33353" x="1860550" y="4737100"/>
          <p14:tracePt t="33371" x="1911350" y="4800600"/>
          <p14:tracePt t="33387" x="1936750" y="4826000"/>
          <p14:tracePt t="33402" x="1949450" y="4832350"/>
          <p14:tracePt t="33420" x="1955800" y="4832350"/>
          <p14:tracePt t="33902" x="1962150" y="4838700"/>
          <p14:tracePt t="33915" x="1968500" y="4838700"/>
          <p14:tracePt t="34045" x="1974850" y="4838700"/>
          <p14:tracePt t="34059" x="1974850" y="4845050"/>
          <p14:tracePt t="34063" x="1974850" y="4870450"/>
          <p14:tracePt t="34071" x="1962150" y="4908550"/>
          <p14:tracePt t="34085" x="1949450" y="4940300"/>
          <p14:tracePt t="34105" x="1949450" y="4972050"/>
          <p14:tracePt t="34504" x="1949450" y="4965700"/>
          <p14:tracePt t="34613" x="1949450" y="4959350"/>
          <p14:tracePt t="34616" x="1949450" y="4953000"/>
          <p14:tracePt t="34622" x="1962150" y="4933950"/>
          <p14:tracePt t="34635" x="1993900" y="4895850"/>
          <p14:tracePt t="34654" x="2025650" y="4845050"/>
          <p14:tracePt t="34669" x="2038350" y="4832350"/>
          <p14:tracePt t="34687" x="2057400" y="4813300"/>
          <p14:tracePt t="34702" x="2120900" y="4794250"/>
          <p14:tracePt t="34723" x="2222500" y="4768850"/>
          <p14:tracePt t="34724" x="2292350" y="4749800"/>
          <p14:tracePt t="34734" x="2374900" y="4730750"/>
          <p14:tracePt t="34751" x="2590800" y="4648200"/>
          <p14:tracePt t="34772" x="3136900" y="4457700"/>
          <p14:tracePt t="34790" x="3613150" y="4273550"/>
          <p14:tracePt t="34802" x="4152900" y="4083050"/>
          <p14:tracePt t="34819" x="4660900" y="3879850"/>
          <p14:tracePt t="34835" x="5022850" y="3721100"/>
          <p14:tracePt t="34852" x="5264150" y="3606800"/>
          <p14:tracePt t="34868" x="5429250" y="3511550"/>
          <p14:tracePt t="34886" x="5695950" y="3378200"/>
          <p14:tracePt t="34906" x="5905500" y="3276600"/>
          <p14:tracePt t="34918" x="6165850" y="3143250"/>
          <p14:tracePt t="34936" x="6343650" y="3060700"/>
          <p14:tracePt t="34954" x="6464300" y="3003550"/>
          <p14:tracePt t="34969" x="6559550" y="2959100"/>
          <p14:tracePt t="34989" x="6673850" y="2889250"/>
          <p14:tracePt t="35002" x="6711950" y="2870200"/>
          <p14:tracePt t="35018" x="6775450" y="2825750"/>
          <p14:tracePt t="35038" x="6877050" y="2762250"/>
          <p14:tracePt t="35052" x="6959600" y="2705100"/>
          <p14:tracePt t="35070" x="7061200" y="2660650"/>
          <p14:tracePt t="35085" x="7156450" y="2622550"/>
          <p14:tracePt t="35105" x="7372350" y="2527300"/>
          <p14:tracePt t="35118" x="7461250" y="2495550"/>
          <p14:tracePt t="35136" x="7747000" y="2387600"/>
          <p14:tracePt t="35151" x="7918450" y="2362200"/>
          <p14:tracePt t="35170" x="8083550" y="2336800"/>
          <p14:tracePt t="35172" x="8166100" y="2317750"/>
          <p14:tracePt t="35186" x="8274050" y="2292350"/>
          <p14:tracePt t="35202" x="8343900" y="2279650"/>
          <p14:tracePt t="35222" x="8413750" y="2273300"/>
          <p14:tracePt t="35235" x="8509000" y="2286000"/>
          <p14:tracePt t="35251" x="8705850" y="2336800"/>
          <p14:tracePt t="35272" x="9175750" y="2438400"/>
          <p14:tracePt t="35285" x="9315450" y="2476500"/>
          <p14:tracePt t="35303" x="9499600" y="2514600"/>
          <p14:tracePt t="35304" x="9575800" y="2527300"/>
          <p14:tracePt t="35320" x="9696450" y="2552700"/>
          <p14:tracePt t="35336" x="9772650" y="2578100"/>
          <p14:tracePt t="35353" x="9798050" y="2584450"/>
          <p14:tracePt t="35368" x="9817100" y="2584450"/>
          <p14:tracePt t="35387" x="9823450" y="2584450"/>
          <p14:tracePt t="35726" x="9817100" y="2584450"/>
          <p14:tracePt t="35746" x="9810750" y="2584450"/>
          <p14:tracePt t="35774" x="9804400" y="2584450"/>
          <p14:tracePt t="35801" x="9798050" y="2584450"/>
          <p14:tracePt t="35806" x="9791700" y="2584450"/>
          <p14:tracePt t="35818" x="9785350" y="2584450"/>
          <p14:tracePt t="35838" x="9772650" y="2584450"/>
          <p14:tracePt t="35855" x="9766300" y="2584450"/>
          <p14:tracePt t="35868" x="9759950" y="2584450"/>
          <p14:tracePt t="35887" x="9747250" y="2584450"/>
          <p14:tracePt t="35902" x="9740900" y="2584450"/>
          <p14:tracePt t="35921" x="9734550" y="2584450"/>
          <p14:tracePt t="35998" x="9728200" y="2584450"/>
          <p14:tracePt t="37523" x="9728200" y="2578100"/>
          <p14:tracePt t="37752" x="9728200" y="2565400"/>
          <p14:tracePt t="37757" x="9734550" y="2565400"/>
          <p14:tracePt t="37768" x="9740900" y="2559050"/>
          <p14:tracePt t="37784" x="9740900" y="2546350"/>
          <p14:tracePt t="37804" x="9747250" y="2540000"/>
          <p14:tracePt t="37822" x="9759950" y="2520950"/>
          <p14:tracePt t="37837" x="9766300" y="2501900"/>
          <p14:tracePt t="37854" x="9772650" y="2476500"/>
          <p14:tracePt t="37872" x="9779000" y="2457450"/>
          <p14:tracePt t="37885" x="9779000" y="2451100"/>
          <p14:tracePt t="37902" x="9785350" y="2419350"/>
          <p14:tracePt t="37923" x="9785350" y="2406650"/>
          <p14:tracePt t="37936" x="9785350" y="2400300"/>
          <p14:tracePt t="37951" x="9785350" y="2387600"/>
          <p14:tracePt t="37971" x="9785350" y="2374900"/>
          <p14:tracePt t="37988" x="9785350" y="2368550"/>
          <p14:tracePt t="40463" x="9785350" y="2362200"/>
          <p14:tracePt t="42058" x="9779000" y="2362200"/>
          <p14:tracePt t="42064" x="9747250" y="2362200"/>
          <p14:tracePt t="42071" x="9702800" y="2362200"/>
          <p14:tracePt t="42086" x="9652000" y="2362200"/>
          <p14:tracePt t="42104" x="9423400" y="2336800"/>
          <p14:tracePt t="42119" x="9271000" y="2305050"/>
          <p14:tracePt t="42135" x="9137650" y="2279650"/>
          <p14:tracePt t="42155" x="9067800" y="2266950"/>
          <p14:tracePt t="42168" x="8997950" y="2247900"/>
          <p14:tracePt t="42189" x="8864600" y="2209800"/>
          <p14:tracePt t="42202" x="8801100" y="2197100"/>
          <p14:tracePt t="42221" x="8623300" y="2159000"/>
          <p14:tracePt t="42235" x="8540750" y="2146300"/>
          <p14:tracePt t="42237" x="8464550" y="2127250"/>
          <p14:tracePt t="42252" x="8305800" y="2095500"/>
          <p14:tracePt t="42269" x="8140700" y="2063750"/>
          <p14:tracePt t="42290" x="7874000" y="2032000"/>
          <p14:tracePt t="42302" x="7759700" y="2012950"/>
          <p14:tracePt t="42318" x="7581900" y="2000250"/>
          <p14:tracePt t="42335" x="7448550" y="1981200"/>
          <p14:tracePt t="42353" x="7296150" y="1955800"/>
          <p14:tracePt t="42372" x="7188200" y="1936750"/>
          <p14:tracePt t="42386" x="7112000" y="1917700"/>
          <p14:tracePt t="42402" x="7035800" y="1905000"/>
          <p14:tracePt t="42422" x="6902450" y="1866900"/>
          <p14:tracePt t="42438" x="6800850" y="1841500"/>
          <p14:tracePt t="42454" x="6711950" y="1816100"/>
          <p14:tracePt t="42471" x="6635750" y="1790700"/>
          <p14:tracePt t="42485" x="6623050" y="1778000"/>
          <p14:tracePt t="42486" x="6604000" y="1771650"/>
          <p14:tracePt t="42501" x="6578600" y="1758950"/>
          <p14:tracePt t="42518" x="6553200" y="1746250"/>
          <p14:tracePt t="42538" x="6521450" y="1733550"/>
          <p14:tracePt t="42540" x="6508750" y="1727200"/>
          <p14:tracePt t="42553" x="6496050" y="1720850"/>
          <p14:tracePt t="42570" x="6470650" y="1708150"/>
          <p14:tracePt t="42587" x="6470650" y="1701800"/>
          <p14:tracePt t="42614" x="6470650" y="1695450"/>
          <p14:tracePt t="42800" x="6464300" y="1695450"/>
          <p14:tracePt t="42811" x="6432550" y="1701800"/>
          <p14:tracePt t="42819" x="6400800" y="1714500"/>
          <p14:tracePt t="42835" x="6369050" y="1733550"/>
          <p14:tracePt t="42856" x="6343650" y="1752600"/>
          <p14:tracePt t="42870" x="6324600" y="1765300"/>
          <p14:tracePt t="42887" x="6318250" y="1778000"/>
          <p14:tracePt t="42902" x="6305550" y="1784350"/>
          <p14:tracePt t="42919" x="6286500" y="1816100"/>
          <p14:tracePt t="42938" x="6248400" y="1905000"/>
          <p14:tracePt t="42952" x="6223000" y="1981200"/>
          <p14:tracePt t="42969" x="6197600" y="2057400"/>
          <p14:tracePt t="42985" x="6172200" y="2159000"/>
          <p14:tracePt t="43002" x="6153150" y="2305050"/>
          <p14:tracePt t="43018" x="6121400" y="2457450"/>
          <p14:tracePt t="43040" x="6083300" y="2628900"/>
          <p14:tracePt t="43052" x="6076950" y="2667000"/>
          <p14:tracePt t="43053" x="6070600" y="2686050"/>
          <p14:tracePt t="43071" x="6070600" y="2717800"/>
          <p14:tracePt t="43087" x="6051550" y="2736850"/>
          <p14:tracePt t="43102" x="6038850" y="2755900"/>
          <p14:tracePt t="43118" x="6026150" y="2774950"/>
          <p14:tracePt t="43137" x="6013450" y="2787650"/>
          <p14:tracePt t="43152" x="6007100" y="2787650"/>
          <p14:tracePt t="43179" x="6000750" y="2787650"/>
          <p14:tracePt t="43202" x="5994400" y="2787650"/>
          <p14:tracePt t="43205" x="5994400" y="2781300"/>
          <p14:tracePt t="43219" x="5988050" y="2781300"/>
          <p14:tracePt t="43234" x="5969000" y="2762250"/>
          <p14:tracePt t="43257" x="5937250" y="2730500"/>
          <p14:tracePt t="43269" x="5924550" y="2705100"/>
          <p14:tracePt t="43285" x="5924550" y="2667000"/>
          <p14:tracePt t="43304" x="5924550" y="2603500"/>
          <p14:tracePt t="43320" x="5924550" y="2533650"/>
          <p14:tracePt t="43339" x="5956300" y="2400300"/>
          <p14:tracePt t="43352" x="5969000" y="2355850"/>
          <p14:tracePt t="43374" x="6007100" y="2228850"/>
          <p14:tracePt t="43387" x="6013450" y="2178050"/>
          <p14:tracePt t="43402" x="6019800" y="2133600"/>
          <p14:tracePt t="43418" x="6019800" y="2101850"/>
          <p14:tracePt t="43435" x="6019800" y="2076450"/>
          <p14:tracePt t="43454" x="6007100" y="2051050"/>
          <p14:tracePt t="43468" x="5994400" y="2038350"/>
          <p14:tracePt t="43469" x="5988050" y="2025650"/>
          <p14:tracePt t="43486" x="5969000" y="2006600"/>
          <p14:tracePt t="43504" x="5956300" y="1993900"/>
          <p14:tracePt t="43518" x="5949950" y="1987550"/>
          <p14:tracePt t="43537" x="5949950" y="1981200"/>
          <p14:tracePt t="43556" x="5949950" y="1968500"/>
          <p14:tracePt t="44348" x="5943600" y="1968500"/>
          <p14:tracePt t="44360" x="5937250" y="1974850"/>
          <p14:tracePt t="44369" x="5905500" y="2000250"/>
          <p14:tracePt t="44389" x="5791200" y="2120900"/>
          <p14:tracePt t="44403" x="5746750" y="2171700"/>
          <p14:tracePt t="44418" x="5670550" y="2286000"/>
          <p14:tracePt t="44438" x="5607050" y="2419350"/>
          <p14:tracePt t="44453" x="5581650" y="2482850"/>
          <p14:tracePt t="44470" x="5562600" y="2520950"/>
          <p14:tracePt t="44487" x="5556250" y="2540000"/>
          <p14:tracePt t="44501" x="5549900" y="2552700"/>
          <p14:tracePt t="44523" x="5549900" y="2559050"/>
          <p14:tracePt t="44704" x="5549900" y="2571750"/>
          <p14:tracePt t="44709" x="5549900" y="2609850"/>
          <p14:tracePt t="44718" x="5556250" y="2641600"/>
          <p14:tracePt t="44735" x="5575300" y="2717800"/>
          <p14:tracePt t="44757" x="5594350" y="2781300"/>
          <p14:tracePt t="44769" x="5600700" y="2794000"/>
          <p14:tracePt t="44787" x="5600700" y="2813050"/>
          <p14:tracePt t="44803" x="5600700" y="2819400"/>
          <p14:tracePt t="44818" x="5594350" y="2825750"/>
          <p14:tracePt t="44837" x="5588000" y="2825750"/>
          <p14:tracePt t="44870" x="5581650" y="2825750"/>
          <p14:tracePt t="45051" x="5581650" y="2819400"/>
          <p14:tracePt t="45068" x="5581650" y="2813050"/>
          <p14:tracePt t="45081" x="5581650" y="2800350"/>
          <p14:tracePt t="45087" x="5581650" y="2794000"/>
          <p14:tracePt t="45104" x="5581650" y="2787650"/>
          <p14:tracePt t="45120" x="5581650" y="2768600"/>
          <p14:tracePt t="45135" x="5581650" y="2749550"/>
          <p14:tracePt t="45137" x="5581650" y="2743200"/>
          <p14:tracePt t="45154" x="5581650" y="2724150"/>
          <p14:tracePt t="45168" x="5581650" y="2717800"/>
          <p14:tracePt t="45169" x="5581650" y="2705100"/>
          <p14:tracePt t="45186" x="5575300" y="2673350"/>
          <p14:tracePt t="45202" x="5575300" y="2654300"/>
          <p14:tracePt t="45218" x="5568950" y="2635250"/>
          <p14:tracePt t="45493" x="5568950" y="2654300"/>
          <p14:tracePt t="45498" x="5568950" y="2679700"/>
          <p14:tracePt t="45503" x="5568950" y="2711450"/>
          <p14:tracePt t="45520" x="5562600" y="2774950"/>
          <p14:tracePt t="45537" x="5549900" y="2806700"/>
          <p14:tracePt t="45552" x="5549900" y="2819400"/>
          <p14:tracePt t="45571" x="5543550" y="2819400"/>
          <p14:tracePt t="45588" x="5543550" y="2825750"/>
          <p14:tracePt t="46825" x="5543550" y="2819400"/>
          <p14:tracePt t="46830" x="5537200" y="2813050"/>
          <p14:tracePt t="46848" x="5537200" y="2806700"/>
          <p14:tracePt t="46889" x="5537200" y="2800350"/>
          <p14:tracePt t="46981" x="5537200" y="2794000"/>
          <p14:tracePt t="47029" x="5537200" y="2787650"/>
          <p14:tracePt t="47051" x="5537200" y="2781300"/>
          <p14:tracePt t="47176" x="5530850" y="2774950"/>
          <p14:tracePt t="47485" x="5530850" y="2768600"/>
          <p14:tracePt t="47511" x="5530850" y="2755900"/>
          <p14:tracePt t="47516" x="5530850" y="2749550"/>
          <p14:tracePt t="47523" x="5530850" y="2736850"/>
          <p14:tracePt t="47535" x="5530850" y="2724150"/>
          <p14:tracePt t="47556" x="5543550" y="2667000"/>
          <p14:tracePt t="47568" x="5543550" y="2635250"/>
          <p14:tracePt t="47569" x="5556250" y="2597150"/>
          <p14:tracePt t="47587" x="5575300" y="2527300"/>
          <p14:tracePt t="47602" x="5594350" y="2463800"/>
          <p14:tracePt t="47619" x="5600700" y="2419350"/>
          <p14:tracePt t="47635" x="5607050" y="2374900"/>
          <p14:tracePt t="47656" x="5607050" y="2355850"/>
          <p14:tracePt t="47670" x="5607050" y="2343150"/>
          <p14:tracePt t="47686" x="5607050" y="2336800"/>
          <p14:tracePt t="47706" x="5607050" y="2330450"/>
          <p14:tracePt t="47749" x="5607050" y="2324100"/>
          <p14:tracePt t="47752" x="5607050" y="2317750"/>
          <p14:tracePt t="47771" x="5607050" y="2311400"/>
          <p14:tracePt t="47788" x="5607050" y="2298700"/>
          <p14:tracePt t="47803" x="5607050" y="2292350"/>
          <p14:tracePt t="47819" x="5607050" y="2286000"/>
          <p14:tracePt t="47923" x="5607050" y="2279650"/>
          <p14:tracePt t="47975" x="5600700" y="2273300"/>
          <p14:tracePt t="47982" x="5594350" y="2273300"/>
          <p14:tracePt t="47990" x="5594350" y="2266950"/>
          <p14:tracePt t="48003" x="5594350" y="2260600"/>
          <p14:tracePt t="48019" x="5588000" y="2247900"/>
          <p14:tracePt t="48038" x="5581650" y="2222500"/>
          <p14:tracePt t="48055" x="5581650" y="2209800"/>
          <p14:tracePt t="48069" x="5581650" y="2178050"/>
          <p14:tracePt t="48086" x="5575300" y="2139950"/>
          <p14:tracePt t="48104" x="5575300" y="2101850"/>
          <p14:tracePt t="48118" x="5575300" y="2076450"/>
          <p14:tracePt t="48136" x="5575300" y="2051050"/>
          <p14:tracePt t="48137" x="5581650" y="2038350"/>
          <p14:tracePt t="48153" x="5581650" y="2019300"/>
          <p14:tracePt t="48154" x="5581650" y="2000250"/>
          <p14:tracePt t="48169" x="5581650" y="1981200"/>
          <p14:tracePt t="48185" x="5581650" y="1974850"/>
          <p14:tracePt t="48205" x="5581650" y="1955800"/>
          <p14:tracePt t="48207" x="5581650" y="1949450"/>
          <p14:tracePt t="48219" x="5581650" y="1943100"/>
          <p14:tracePt t="48239" x="5581650" y="1936750"/>
          <p14:tracePt t="48256" x="5581650" y="1930400"/>
          <p14:tracePt t="48300" x="5581650" y="1924050"/>
          <p14:tracePt t="48412" x="5581650" y="1917700"/>
          <p14:tracePt t="48418" x="5575300" y="1911350"/>
          <p14:tracePt t="48426" x="5575300" y="1898650"/>
          <p14:tracePt t="48435" x="5575300" y="1892300"/>
          <p14:tracePt t="48451" x="5562600" y="1873250"/>
          <p14:tracePt t="48468" x="5562600" y="1860550"/>
          <p14:tracePt t="48485" x="5556250" y="1841500"/>
          <p14:tracePt t="48487" x="5556250" y="1835150"/>
          <p14:tracePt t="48502" x="5556250" y="1828800"/>
          <p14:tracePt t="48518" x="5556250" y="1816100"/>
          <p14:tracePt t="48537" x="5556250" y="1797050"/>
          <p14:tracePt t="48553" x="5556250" y="1784350"/>
          <p14:tracePt t="48568" x="5556250" y="1778000"/>
          <p14:tracePt t="48586" x="5556250" y="1771650"/>
          <p14:tracePt t="48837" x="5556250" y="1765300"/>
          <p14:tracePt t="48953" x="5556250" y="1758950"/>
          <p14:tracePt t="49132" x="5556250" y="1752600"/>
          <p14:tracePt t="49657" x="5562600" y="1758950"/>
          <p14:tracePt t="49661" x="5568950" y="1771650"/>
          <p14:tracePt t="49670" x="5581650" y="1771650"/>
          <p14:tracePt t="49686" x="5594350" y="1784350"/>
          <p14:tracePt t="50737" x="5588000" y="1790700"/>
          <p14:tracePt t="50740" x="5581650" y="1816100"/>
          <p14:tracePt t="50754" x="5568950" y="1860550"/>
          <p14:tracePt t="50755" x="5556250" y="1936750"/>
          <p14:tracePt t="50769" x="5562600" y="2012950"/>
          <p14:tracePt t="50785" x="5600700" y="2171700"/>
          <p14:tracePt t="50804" x="5753100" y="2393950"/>
          <p14:tracePt t="50818" x="6076950" y="2736850"/>
          <p14:tracePt t="50837" x="6540500" y="3181350"/>
          <p14:tracePt t="50852" x="7112000" y="3587750"/>
          <p14:tracePt t="50870" x="7562850" y="3892550"/>
          <p14:tracePt t="50885" x="7823200" y="4064000"/>
          <p14:tracePt t="50906" x="7969250" y="4152900"/>
          <p14:tracePt t="50918" x="7981950" y="4159250"/>
          <p14:tracePt t="50920" x="7988300" y="4165600"/>
          <p14:tracePt t="50936" x="7994650" y="4165600"/>
          <p14:tracePt t="54011" x="8045450" y="4159250"/>
          <p14:tracePt t="54016" x="8261350" y="4089400"/>
          <p14:tracePt t="54021" x="8566150" y="4000500"/>
          <p14:tracePt t="54036" x="8877300" y="3917950"/>
          <p14:tracePt t="54055" x="9747250" y="3708400"/>
          <p14:tracePt t="54070" x="10191750" y="3657600"/>
          <p14:tracePt t="54086" x="10458450" y="3600450"/>
          <p14:tracePt t="54104" x="10579100" y="3543300"/>
          <p14:tracePt t="54120" x="10661650" y="3479800"/>
          <p14:tracePt t="54121" x="10706100" y="3454400"/>
          <p14:tracePt t="54135" x="10763250" y="3422650"/>
          <p14:tracePt t="54152" x="10864850" y="3359150"/>
          <p14:tracePt t="54171" x="10998200" y="3282950"/>
          <p14:tracePt t="54186" x="11074400" y="3232150"/>
          <p14:tracePt t="54204" x="11144250" y="3206750"/>
          <p14:tracePt t="54218" x="11195050" y="3200400"/>
          <p14:tracePt t="54238" x="11271250" y="3200400"/>
          <p14:tracePt t="54251" x="11372850" y="3200400"/>
          <p14:tracePt t="54268" x="11518900" y="3200400"/>
          <p14:tracePt t="54289" x="11671300" y="3181350"/>
          <p14:tracePt t="54304" x="11734800" y="3181350"/>
          <p14:tracePt t="54318" x="11785600" y="3194050"/>
          <p14:tracePt t="54334" x="11842750" y="3213100"/>
          <p14:tracePt t="54353" x="11899900" y="3232150"/>
          <p14:tracePt t="54368" x="11969750" y="3263900"/>
          <p14:tracePt t="54390" x="12179300" y="3359150"/>
          <p14:tracePt t="54402" x="12185650" y="3403600"/>
          <p14:tracePt t="54403" x="12185650" y="3448050"/>
          <p14:tracePt t="54418" x="12185650" y="3498850"/>
          <p14:tracePt t="54436" x="12185650" y="3517900"/>
          <p14:tracePt t="54454" x="12185650" y="3524250"/>
          <p14:tracePt t="54470" x="12172950" y="3536950"/>
          <p14:tracePt t="54474" x="12166600" y="3543300"/>
          <p14:tracePt t="54484" x="12153900" y="3556000"/>
          <p14:tracePt t="54501" x="12141200" y="3568700"/>
          <p14:tracePt t="54520" x="12141200" y="3575050"/>
          <p14:tracePt t="54535" x="12141200" y="3581400"/>
          <p14:tracePt t="54555" x="12134850" y="3600450"/>
          <p14:tracePt t="54570" x="12122150" y="3638550"/>
          <p14:tracePt t="54587" x="12122150" y="3663950"/>
          <p14:tracePt t="54605" x="12134850" y="3689350"/>
          <p14:tracePt t="54619" x="12147550" y="36957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6C6B3"/>
        </a:solidFill>
        <a:effectLst/>
      </p:bgPr>
    </p:bg>
    <p:spTree>
      <p:nvGrpSpPr>
        <p:cNvPr id="1" name=""/>
        <p:cNvGrpSpPr/>
        <p:nvPr/>
      </p:nvGrpSpPr>
      <p:grpSpPr>
        <a:xfrm>
          <a:off x="0" y="0"/>
          <a:ext cx="0" cy="0"/>
          <a:chOff x="0" y="0"/>
          <a:chExt cx="0" cy="0"/>
        </a:xfrm>
      </p:grpSpPr>
      <p:pic>
        <p:nvPicPr>
          <p:cNvPr id="3" name="Picture" title="This slide contains the following visuals: textbox ,Check-In Rating ,Communication Rating ,Location Rating ,Average Rating by Room Type ,Rating by Accomodates &amp; Listing ,pivotTable ,Average Rating ,    Instant Bookable ,Review Score Accuracy ,Top Host with maximum Review ,image ,image ,image ,image ,image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Guest Satisfaction Analysis</a:t>
            </a:r>
          </a:p>
        </p:txBody>
      </p:sp>
    </p:spTree>
  </p:cSld>
  <p:clrMapOvr>
    <a:masterClrMapping/>
  </p:clrMapOvr>
  <mc:AlternateContent xmlns:mc="http://schemas.openxmlformats.org/markup-compatibility/2006" xmlns:p14="http://schemas.microsoft.com/office/powerpoint/2010/main">
    <mc:Choice Requires="p14">
      <p:transition spd="slow" p14:dur="2000" advTm="32486"/>
    </mc:Choice>
    <mc:Fallback xmlns="">
      <p:transition spd="slow" advTm="32486"/>
    </mc:Fallback>
  </mc:AlternateContent>
  <p:extLst>
    <p:ext uri="{3A86A75C-4F4B-4683-9AE1-C65F6400EC91}">
      <p14:laserTraceLst xmlns:p14="http://schemas.microsoft.com/office/powerpoint/2010/main">
        <p14:tracePtLst>
          <p14:tracePt t="4773" x="12147550" y="3702050"/>
          <p14:tracePt t="4777" x="12141200" y="3708400"/>
          <p14:tracePt t="4784" x="12128500" y="3721100"/>
          <p14:tracePt t="4799" x="12122150" y="3733800"/>
          <p14:tracePt t="4817" x="12077700" y="3759200"/>
          <p14:tracePt t="4832" x="12001500" y="3797300"/>
          <p14:tracePt t="4850" x="11925300" y="3829050"/>
          <p14:tracePt t="4865" x="11887200" y="3848100"/>
          <p14:tracePt t="4885" x="11868150" y="3854450"/>
          <p14:tracePt t="4898" x="11855450" y="3854450"/>
          <p14:tracePt t="4914" x="11836400" y="3848100"/>
          <p14:tracePt t="4936" x="11804650" y="3822700"/>
          <p14:tracePt t="4949" x="11760200" y="3790950"/>
          <p14:tracePt t="4965" x="11715750" y="3765550"/>
          <p14:tracePt t="4982" x="11652250" y="3727450"/>
          <p14:tracePt t="5000" x="11601450" y="3702050"/>
          <p14:tracePt t="5019" x="11455400" y="3619500"/>
          <p14:tracePt t="5031" x="11398250" y="3587750"/>
          <p14:tracePt t="5048" x="11207750" y="3492500"/>
          <p14:tracePt t="5069" x="10896600" y="3340100"/>
          <p14:tracePt t="5081" x="10668000" y="3263900"/>
          <p14:tracePt t="5098" x="10433050" y="3213100"/>
          <p14:tracePt t="5119" x="9994900" y="3155950"/>
          <p14:tracePt t="5132" x="9791700" y="3124200"/>
          <p14:tracePt t="5150" x="9271000" y="3022600"/>
          <p14:tracePt t="5167" x="8547100" y="2882900"/>
          <p14:tracePt t="5181" x="8362950" y="2863850"/>
          <p14:tracePt t="5182" x="8197850" y="2844800"/>
          <p14:tracePt t="5328" x="5054600" y="2584450"/>
          <p14:tracePt t="5333" x="1365250" y="2501900"/>
          <p14:tracePt t="5351" x="1206500" y="2501900"/>
          <p14:tracePt t="5354" x="1162050" y="2501900"/>
          <p14:tracePt t="5365" x="1117600" y="2501900"/>
          <p14:tracePt t="5381" x="1085850" y="2501900"/>
          <p14:tracePt t="5401" x="1041400" y="2527300"/>
          <p14:tracePt t="5415" x="1003300" y="2527300"/>
          <p14:tracePt t="5436" x="958850" y="2527300"/>
          <p14:tracePt t="5449" x="927100" y="2508250"/>
          <p14:tracePt t="5465" x="895350" y="2495550"/>
          <p14:tracePt t="5485" x="825500" y="2470150"/>
          <p14:tracePt t="5500" x="742950" y="2463800"/>
          <p14:tracePt t="5514" x="685800" y="2463800"/>
          <p14:tracePt t="5516" x="615950" y="2476500"/>
          <p14:tracePt t="5533" x="527050" y="2489200"/>
          <p14:tracePt t="5549" x="520700" y="2489200"/>
          <p14:tracePt t="5565" x="520700" y="2476500"/>
          <p14:tracePt t="5585" x="558800" y="2355850"/>
          <p14:tracePt t="5600" x="635000" y="2216150"/>
          <p14:tracePt t="5614" x="749300" y="2114550"/>
          <p14:tracePt t="5633" x="863600" y="2032000"/>
          <p14:tracePt t="5649" x="1009650" y="1974850"/>
          <p14:tracePt t="5669" x="1130300" y="1949450"/>
          <p14:tracePt t="5682" x="1371600" y="1924050"/>
          <p14:tracePt t="5698" x="1720850" y="1911350"/>
          <p14:tracePt t="5719" x="2101850" y="1917700"/>
          <p14:tracePt t="5732" x="2171700" y="1917700"/>
          <p14:tracePt t="5748" x="2254250" y="1924050"/>
          <p14:tracePt t="5767" x="2311400" y="1917700"/>
          <p14:tracePt t="5783" x="2330450" y="1898650"/>
          <p14:tracePt t="5798" x="2349500" y="1885950"/>
          <p14:tracePt t="5816" x="2413000" y="1873250"/>
          <p14:tracePt t="5831" x="2463800" y="1873250"/>
          <p14:tracePt t="5851" x="2489200" y="1873250"/>
          <p14:tracePt t="5906" x="2501900" y="1873250"/>
          <p14:tracePt t="5912" x="2520950" y="1873250"/>
          <p14:tracePt t="5918" x="2546350" y="1873250"/>
          <p14:tracePt t="5932" x="2578100" y="1873250"/>
          <p14:tracePt t="5949" x="2635250" y="1873250"/>
          <p14:tracePt t="5965" x="2654300" y="1873250"/>
          <p14:tracePt t="5983" x="2673350" y="1873250"/>
          <p14:tracePt t="5999" x="2730500" y="1860550"/>
          <p14:tracePt t="6015" x="2819400" y="1835150"/>
          <p14:tracePt t="6032" x="2921000" y="1809750"/>
          <p14:tracePt t="6052" x="3086100" y="1784350"/>
          <p14:tracePt t="6065" x="3130550" y="1784350"/>
          <p14:tracePt t="6081" x="3194050" y="1784350"/>
          <p14:tracePt t="6102" x="3206750" y="1784350"/>
          <p14:tracePt t="6215" x="3213100" y="1778000"/>
          <p14:tracePt t="6219" x="3232150" y="1778000"/>
          <p14:tracePt t="6231" x="3270250" y="1778000"/>
          <p14:tracePt t="6249" x="3441700" y="1778000"/>
          <p14:tracePt t="6265" x="3638550" y="1771650"/>
          <p14:tracePt t="6284" x="3911600" y="1746250"/>
          <p14:tracePt t="6298" x="4191000" y="1708150"/>
          <p14:tracePt t="6315" x="4432300" y="1682750"/>
          <p14:tracePt t="6332" x="4622800" y="1651000"/>
          <p14:tracePt t="6350" x="4794250" y="1625600"/>
          <p14:tracePt t="6367" x="4870450" y="1612900"/>
          <p14:tracePt t="6382" x="4946650" y="1600200"/>
          <p14:tracePt t="6398" x="5016500" y="1593850"/>
          <p14:tracePt t="6418" x="5086350" y="1587500"/>
          <p14:tracePt t="6434" x="5143500" y="1587500"/>
          <p14:tracePt t="6449" x="5181600" y="1581150"/>
          <p14:tracePt t="6467" x="5245100" y="1568450"/>
          <p14:tracePt t="6481" x="5283200" y="1555750"/>
          <p14:tracePt t="6501" x="5480050" y="1524000"/>
          <p14:tracePt t="6518" x="5657850" y="1504950"/>
          <p14:tracePt t="6532" x="5803900" y="1485900"/>
          <p14:tracePt t="6549" x="5854700" y="1479550"/>
          <p14:tracePt t="6934" x="5861050" y="1479550"/>
          <p14:tracePt t="7126" x="5867400" y="1479550"/>
          <p14:tracePt t="7722" x="5873750" y="1479550"/>
          <p14:tracePt t="7735" x="5880100" y="1479550"/>
          <p14:tracePt t="7741" x="5886450" y="1479550"/>
          <p14:tracePt t="7748" x="5892800" y="1479550"/>
          <p14:tracePt t="7768" x="5911850" y="1479550"/>
          <p14:tracePt t="7782" x="5930900" y="1485900"/>
          <p14:tracePt t="7798" x="5949950" y="1485900"/>
          <p14:tracePt t="7818" x="5969000" y="1485900"/>
          <p14:tracePt t="7831" x="5975350" y="1485900"/>
          <p14:tracePt t="8088" x="5988050" y="1485900"/>
          <p14:tracePt t="8095" x="6045200" y="1485900"/>
          <p14:tracePt t="8100" x="6127750" y="1492250"/>
          <p14:tracePt t="8116" x="6350000" y="1504950"/>
          <p14:tracePt t="8132" x="6699250" y="1504950"/>
          <p14:tracePt t="8148" x="7105650" y="1479550"/>
          <p14:tracePt t="8168" x="7467600" y="1441450"/>
          <p14:tracePt t="8183" x="7791450" y="1403350"/>
          <p14:tracePt t="8198" x="8051800" y="1371600"/>
          <p14:tracePt t="8216" x="8337550" y="1327150"/>
          <p14:tracePt t="8231" x="8426450" y="1301750"/>
          <p14:tracePt t="8252" x="8686800" y="1257300"/>
          <p14:tracePt t="8265" x="8851900" y="1231900"/>
          <p14:tracePt t="8284" x="8953500" y="1206500"/>
          <p14:tracePt t="8286" x="8997950" y="1200150"/>
          <p14:tracePt t="8298" x="9042400" y="1200150"/>
          <p14:tracePt t="8316" x="9137650" y="1187450"/>
          <p14:tracePt t="8331" x="9201150" y="1174750"/>
          <p14:tracePt t="8351" x="9271000" y="1168400"/>
          <p14:tracePt t="8365" x="9328150" y="1168400"/>
          <p14:tracePt t="8384" x="9410700" y="1168400"/>
          <p14:tracePt t="8400" x="9531350" y="1174750"/>
          <p14:tracePt t="8415" x="9658350" y="1181100"/>
          <p14:tracePt t="8432" x="9753600" y="1187450"/>
          <p14:tracePt t="8450" x="9848850" y="1200150"/>
          <p14:tracePt t="8467" x="9899650" y="1200150"/>
          <p14:tracePt t="8481" x="9912350" y="1200150"/>
          <p14:tracePt t="8482" x="9918700" y="1200150"/>
          <p14:tracePt t="8497" x="9925050" y="1200150"/>
          <p14:tracePt t="8594" x="9931400" y="1200150"/>
          <p14:tracePt t="8775" x="9931400" y="1206500"/>
          <p14:tracePt t="8836" x="9931400" y="1212850"/>
          <p14:tracePt t="9544" x="9925050" y="1212850"/>
          <p14:tracePt t="9964" x="9918700" y="1212850"/>
          <p14:tracePt t="9971" x="9912350" y="1212850"/>
          <p14:tracePt t="10028" x="9906000" y="1212850"/>
          <p14:tracePt t="10115" x="9899650" y="1212850"/>
          <p14:tracePt t="10135" x="9893300" y="1212850"/>
          <p14:tracePt t="10177" x="9886950" y="1212850"/>
          <p14:tracePt t="10197" x="9874250" y="1212850"/>
          <p14:tracePt t="10204" x="9848850" y="1212850"/>
          <p14:tracePt t="10215" x="9823450" y="1219200"/>
          <p14:tracePt t="10232" x="9772650" y="1231900"/>
          <p14:tracePt t="10248" x="9734550" y="1238250"/>
          <p14:tracePt t="10265" x="9709150" y="1238250"/>
          <p14:tracePt t="10281" x="9671050" y="1250950"/>
          <p14:tracePt t="10299" x="9601200" y="1263650"/>
          <p14:tracePt t="10315" x="9525000" y="1276350"/>
          <p14:tracePt t="10332" x="9448800" y="1289050"/>
          <p14:tracePt t="10348" x="9353550" y="1295400"/>
          <p14:tracePt t="10366" x="9251950" y="1301750"/>
          <p14:tracePt t="10382" x="9029700" y="1301750"/>
          <p14:tracePt t="10401" x="8858250" y="1308100"/>
          <p14:tracePt t="10415" x="8623300" y="1339850"/>
          <p14:tracePt t="10432" x="8439150" y="1371600"/>
          <p14:tracePt t="10448" x="8261350" y="1397000"/>
          <p14:tracePt t="10465" x="7931150" y="1435100"/>
          <p14:tracePt t="10481" x="7518400" y="1492250"/>
          <p14:tracePt t="10499" x="7016750" y="1568450"/>
          <p14:tracePt t="10516" x="6318250" y="1670050"/>
          <p14:tracePt t="10532" x="5969000" y="1720850"/>
          <p14:tracePt t="10548" x="5626100" y="1771650"/>
          <p14:tracePt t="10565" x="5226050" y="1822450"/>
          <p14:tracePt t="10582" x="4953000" y="1860550"/>
          <p14:tracePt t="10601" x="4578350" y="1943100"/>
          <p14:tracePt t="10616" x="4387850" y="2000250"/>
          <p14:tracePt t="10632" x="4210050" y="2057400"/>
          <p14:tracePt t="10649" x="4000500" y="2146300"/>
          <p14:tracePt t="10667" x="3822700" y="2241550"/>
          <p14:tracePt t="10681" x="3695700" y="2324100"/>
          <p14:tracePt t="10698" x="3587750" y="2419350"/>
          <p14:tracePt t="10717" x="3486150" y="2495550"/>
          <p14:tracePt t="10719" x="3435350" y="2540000"/>
          <p14:tracePt t="10731" x="3397250" y="2571750"/>
          <p14:tracePt t="10750" x="3327400" y="2616200"/>
          <p14:tracePt t="10765" x="3314700" y="2622550"/>
          <p14:tracePt t="10844" x="3308350" y="2628900"/>
          <p14:tracePt t="10850" x="3295650" y="2635250"/>
          <p14:tracePt t="10866" x="3251200" y="2667000"/>
          <p14:tracePt t="10881" x="3200400" y="2711450"/>
          <p14:tracePt t="10898" x="3155950" y="2749550"/>
          <p14:tracePt t="10917" x="3130550" y="2768600"/>
          <p14:tracePt t="10931" x="3117850" y="2774950"/>
          <p14:tracePt t="10951" x="3086100" y="2794000"/>
          <p14:tracePt t="10965" x="3060700" y="2813050"/>
          <p14:tracePt t="10982" x="3035300" y="2825750"/>
          <p14:tracePt t="10999" x="3016250" y="2838450"/>
          <p14:tracePt t="11016" x="3016250" y="2844800"/>
          <p14:tracePt t="13529" x="3009900" y="2844800"/>
          <p14:tracePt t="15134" x="3009900" y="2857500"/>
          <p14:tracePt t="15140" x="3009900" y="2895600"/>
          <p14:tracePt t="15148" x="3016250" y="2940050"/>
          <p14:tracePt t="15167" x="3054350" y="3048000"/>
          <p14:tracePt t="15183" x="3092450" y="3149600"/>
          <p14:tracePt t="15198" x="3117850" y="3232150"/>
          <p14:tracePt t="15218" x="3143250" y="3314700"/>
          <p14:tracePt t="15232" x="3143250" y="3321050"/>
          <p14:tracePt t="15250" x="3143250" y="3327400"/>
          <p14:tracePt t="15355" x="3136900" y="3327400"/>
          <p14:tracePt t="15396" x="3130550" y="3321050"/>
          <p14:tracePt t="16061" x="3124200" y="3321050"/>
          <p14:tracePt t="16329" x="3124200" y="3314700"/>
          <p14:tracePt t="17433" x="3117850" y="3314700"/>
          <p14:tracePt t="17503" x="3111500" y="3314700"/>
          <p14:tracePt t="17516" x="3105150" y="3314700"/>
          <p14:tracePt t="17531" x="3105150" y="3327400"/>
          <p14:tracePt t="17538" x="3098800" y="3333750"/>
          <p14:tracePt t="17549" x="3098800" y="3346450"/>
          <p14:tracePt t="17565" x="3092450" y="3378200"/>
          <p14:tracePt t="17583" x="3086100" y="3416300"/>
          <p14:tracePt t="17585" x="3079750" y="3422650"/>
          <p14:tracePt t="17599" x="3079750" y="3429000"/>
          <p14:tracePt t="17615" x="3060700" y="3460750"/>
          <p14:tracePt t="17631" x="3054350" y="3479800"/>
          <p14:tracePt t="17648" x="3054350" y="3492500"/>
          <p14:tracePt t="17666" x="3054350" y="3498850"/>
          <p14:tracePt t="17682" x="3054350" y="3505200"/>
          <p14:tracePt t="17699" x="3054350" y="3517900"/>
          <p14:tracePt t="17715" x="3054350" y="3536950"/>
          <p14:tracePt t="17732" x="3054350" y="3543300"/>
          <p14:tracePt t="17748" x="3060700" y="3549650"/>
          <p14:tracePt t="17930" x="3060700" y="3556000"/>
          <p14:tracePt t="17959" x="3054350" y="3556000"/>
          <p14:tracePt t="17970" x="3048000" y="3556000"/>
          <p14:tracePt t="17985" x="3041650" y="3556000"/>
          <p14:tracePt t="18004" x="3035300" y="3568700"/>
          <p14:tracePt t="18012" x="3028950" y="3568700"/>
          <p14:tracePt t="18020" x="3022600" y="3581400"/>
          <p14:tracePt t="18031" x="3009900" y="3600450"/>
          <p14:tracePt t="18048" x="2997200" y="3651250"/>
          <p14:tracePt t="18066" x="2965450" y="3759200"/>
          <p14:tracePt t="18081" x="2959100" y="3778250"/>
          <p14:tracePt t="18099" x="2959100" y="3810000"/>
          <p14:tracePt t="18114" x="2959100" y="3848100"/>
          <p14:tracePt t="18132" x="2965450" y="3873500"/>
          <p14:tracePt t="18148" x="2984500" y="3892550"/>
          <p14:tracePt t="18166" x="2990850" y="3911600"/>
          <p14:tracePt t="18182" x="3003550" y="3937000"/>
          <p14:tracePt t="18198" x="3016250" y="3956050"/>
          <p14:tracePt t="18296" x="3003550" y="3949700"/>
          <p14:tracePt t="18304" x="2997200" y="3937000"/>
          <p14:tracePt t="18315" x="2984500" y="3930650"/>
          <p14:tracePt t="18332" x="2978150" y="3917950"/>
          <p14:tracePt t="18349" x="2965450" y="3911600"/>
          <p14:tracePt t="18365" x="2959100" y="3898900"/>
          <p14:tracePt t="18382" x="2940050" y="3879850"/>
          <p14:tracePt t="18399" x="2927350" y="3873500"/>
          <p14:tracePt t="18415" x="2914650" y="3867150"/>
          <p14:tracePt t="18432" x="2908300" y="3867150"/>
          <p14:tracePt t="23528" x="2940050" y="3867150"/>
          <p14:tracePt t="23534" x="2978150" y="3867150"/>
          <p14:tracePt t="23551" x="3079750" y="3867150"/>
          <p14:tracePt t="23565" x="3187700" y="3860800"/>
          <p14:tracePt t="23581" x="3314700" y="3854450"/>
          <p14:tracePt t="23600" x="3429000" y="3854450"/>
          <p14:tracePt t="23616" x="3543300" y="3835400"/>
          <p14:tracePt t="23633" x="3657600" y="3822700"/>
          <p14:tracePt t="23650" x="3879850" y="3784600"/>
          <p14:tracePt t="23666" x="4057650" y="3752850"/>
          <p14:tracePt t="23683" x="4311650" y="3695700"/>
          <p14:tracePt t="23700" x="4616450" y="3625850"/>
          <p14:tracePt t="23715" x="4870450" y="3575050"/>
          <p14:tracePt t="23733" x="5054600" y="3543300"/>
          <p14:tracePt t="23748" x="5156200" y="3524250"/>
          <p14:tracePt t="23767" x="5219700" y="3517900"/>
          <p14:tracePt t="23782" x="5257800" y="3517900"/>
          <p14:tracePt t="23798" x="5289550" y="3517900"/>
          <p14:tracePt t="23816" x="5295900" y="3517900"/>
          <p14:tracePt t="23843" x="5302250" y="3517900"/>
          <p14:tracePt t="24061" x="5295900" y="3517900"/>
          <p14:tracePt t="24094" x="5289550" y="3517900"/>
          <p14:tracePt t="24109" x="5283200" y="3517900"/>
          <p14:tracePt t="24122" x="5276850" y="3517900"/>
          <p14:tracePt t="24148" x="5270500" y="3517900"/>
          <p14:tracePt t="24175" x="5264150" y="3517900"/>
          <p14:tracePt t="24189" x="5257800" y="3517900"/>
          <p14:tracePt t="24280" x="5264150" y="3517900"/>
          <p14:tracePt t="24288" x="5276850" y="3517900"/>
          <p14:tracePt t="24298" x="5302250" y="3517900"/>
          <p14:tracePt t="24317" x="5486400" y="3517900"/>
          <p14:tracePt t="24332" x="5657850" y="3511550"/>
          <p14:tracePt t="24350" x="5924550" y="3486150"/>
          <p14:tracePt t="24367" x="6210300" y="3473450"/>
          <p14:tracePt t="24382" x="6496050" y="3454400"/>
          <p14:tracePt t="24399" x="6800850" y="3435350"/>
          <p14:tracePt t="24416" x="7067550" y="3416300"/>
          <p14:tracePt t="24433" x="7264400" y="3403600"/>
          <p14:tracePt t="24449" x="7397750" y="3397250"/>
          <p14:tracePt t="24466" x="7524750" y="3397250"/>
          <p14:tracePt t="24484" x="7581900" y="3390900"/>
          <p14:tracePt t="24500" x="7613650" y="3390900"/>
          <p14:tracePt t="24516" x="7620000" y="3390900"/>
          <p14:tracePt t="24559" x="7626350" y="3390900"/>
          <p14:tracePt t="24568" x="7639050" y="3390900"/>
          <p14:tracePt t="24575" x="7670800" y="3384550"/>
          <p14:tracePt t="24582" x="7696200" y="3378200"/>
          <p14:tracePt t="24600" x="7727950" y="3371850"/>
          <p14:tracePt t="24615" x="7747000" y="3371850"/>
          <p14:tracePt t="24631" x="7759700" y="3365500"/>
          <p14:tracePt t="24650" x="7778750" y="3365500"/>
          <p14:tracePt t="24652" x="7791450" y="3359150"/>
          <p14:tracePt t="24666" x="7810500" y="3359150"/>
          <p14:tracePt t="24683" x="7854950" y="3352800"/>
          <p14:tracePt t="24699" x="7924800" y="3346450"/>
          <p14:tracePt t="24716" x="7962900" y="3346450"/>
          <p14:tracePt t="24731" x="7988300" y="3346450"/>
          <p14:tracePt t="24749" x="8032750" y="3346450"/>
          <p14:tracePt t="24765" x="8108950" y="3346450"/>
          <p14:tracePt t="24783" x="8204200" y="3346450"/>
          <p14:tracePt t="24798" x="8305800" y="3346450"/>
          <p14:tracePt t="24817" x="8477250" y="3352800"/>
          <p14:tracePt t="24832" x="8591550" y="3371850"/>
          <p14:tracePt t="24848" x="8680450" y="3384550"/>
          <p14:tracePt t="24866" x="8718550" y="3390900"/>
          <p14:tracePt t="24882" x="8731250" y="3397250"/>
          <p14:tracePt t="24898" x="8743950" y="3397250"/>
          <p14:tracePt t="24917" x="8782050" y="3397250"/>
          <p14:tracePt t="24934" x="8851900" y="3397250"/>
          <p14:tracePt t="24949" x="8921750" y="3397250"/>
          <p14:tracePt t="24965" x="8991600" y="3397250"/>
          <p14:tracePt t="24982" x="9061450" y="3390900"/>
          <p14:tracePt t="24998" x="9137650" y="3378200"/>
          <p14:tracePt t="25015" x="9226550" y="3352800"/>
          <p14:tracePt t="25031" x="9302750" y="3333750"/>
          <p14:tracePt t="25049" x="9334500" y="3321050"/>
          <p14:tracePt t="25065" x="9340850" y="3321050"/>
          <p14:tracePt t="28911" x="9334500" y="3321050"/>
          <p14:tracePt t="28929" x="9328150" y="3321050"/>
          <p14:tracePt t="28952" x="9321800" y="3321050"/>
          <p14:tracePt t="28959" x="9315450" y="3321050"/>
          <p14:tracePt t="28980" x="9309100" y="3321050"/>
          <p14:tracePt t="29461" x="9302750" y="3321050"/>
          <p14:tracePt t="29478" x="9296400" y="3321050"/>
          <p14:tracePt t="29485" x="9290050" y="3321050"/>
          <p14:tracePt t="29493" x="9283700" y="3327400"/>
          <p14:tracePt t="29501" x="9277350" y="3333750"/>
          <p14:tracePt t="29517" x="9264650" y="3346450"/>
          <p14:tracePt t="29532" x="9258300" y="3352800"/>
          <p14:tracePt t="29561" x="9207500" y="3409950"/>
          <p14:tracePt t="29565" x="9182100" y="3473450"/>
          <p14:tracePt t="29583" x="9163050" y="3524250"/>
          <p14:tracePt t="29599" x="9137650" y="3587750"/>
          <p14:tracePt t="29615" x="9105900" y="3651250"/>
          <p14:tracePt t="29634" x="9048750" y="3797300"/>
          <p14:tracePt t="29650" x="9023350" y="3841750"/>
          <p14:tracePt t="29667" x="9004300" y="3860800"/>
          <p14:tracePt t="29681" x="8972550" y="3917950"/>
          <p14:tracePt t="29699" x="8934450" y="4032250"/>
          <p14:tracePt t="29716" x="8890000" y="4203700"/>
          <p14:tracePt t="29731" x="8870950" y="4324350"/>
          <p14:tracePt t="29749" x="8839200" y="4432300"/>
          <p14:tracePt t="29765" x="8832850" y="4451350"/>
          <p14:tracePt t="29868" x="8826500" y="4451350"/>
          <p14:tracePt t="30561" x="8826500" y="4457700"/>
          <p14:tracePt t="30569" x="8826500" y="44640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6C6B3"/>
        </a:solidFill>
        <a:effectLst/>
      </p:bgPr>
    </p:bg>
    <p:spTree>
      <p:nvGrpSpPr>
        <p:cNvPr id="1" name=""/>
        <p:cNvGrpSpPr/>
        <p:nvPr/>
      </p:nvGrpSpPr>
      <p:grpSpPr>
        <a:xfrm>
          <a:off x="0" y="0"/>
          <a:ext cx="0" cy="0"/>
          <a:chOff x="0" y="0"/>
          <a:chExt cx="0" cy="0"/>
        </a:xfrm>
      </p:grpSpPr>
      <p:pic>
        <p:nvPicPr>
          <p:cNvPr id="3" name="Picture" title="This slide contains the following visuals: pivotTable ,Host Verified ,Verification Method ,Avaibility ,Ratings ,image ,image ,Average no. of Bed ,image ,Average Accommodates by Room Type ,image ,Average Accommodates by Property Type ,image ,Average No. of beds by Room_type ,image ,textbox ,image ,Listing by Bathrooms ,image ,image ,Average no. of Bedroom ,image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Property and Room Analysis</a:t>
            </a:r>
          </a:p>
        </p:txBody>
      </p:sp>
    </p:spTree>
  </p:cSld>
  <p:clrMapOvr>
    <a:masterClrMapping/>
  </p:clrMapOvr>
  <mc:AlternateContent xmlns:mc="http://schemas.openxmlformats.org/markup-compatibility/2006" xmlns:p14="http://schemas.microsoft.com/office/powerpoint/2010/main">
    <mc:Choice Requires="p14">
      <p:transition spd="slow" p14:dur="2000" advTm="61263"/>
    </mc:Choice>
    <mc:Fallback xmlns="">
      <p:transition spd="slow" advTm="61263"/>
    </mc:Fallback>
  </mc:AlternateContent>
  <p:extLst>
    <p:ext uri="{3A86A75C-4F4B-4683-9AE1-C65F6400EC91}">
      <p14:laserTraceLst xmlns:p14="http://schemas.microsoft.com/office/powerpoint/2010/main">
        <p14:tracePtLst>
          <p14:tracePt t="2406" x="8807450" y="4476750"/>
          <p14:tracePt t="2414" x="8769350" y="4483100"/>
          <p14:tracePt t="2422" x="8731250" y="4489450"/>
          <p14:tracePt t="2434" x="8699500" y="4489450"/>
          <p14:tracePt t="2450" x="8648700" y="4502150"/>
          <p14:tracePt t="2471" x="8642350" y="4508500"/>
          <p14:tracePt t="2496" x="8667750" y="4502150"/>
          <p14:tracePt t="2504" x="8712200" y="4495800"/>
          <p14:tracePt t="2517" x="8769350" y="4476750"/>
          <p14:tracePt t="2534" x="8940800" y="4311650"/>
          <p14:tracePt t="2551" x="9010650" y="4076700"/>
          <p14:tracePt t="2567" x="9017000" y="3790950"/>
          <p14:tracePt t="2585" x="8902700" y="3378200"/>
          <p14:tracePt t="2602" x="8667750" y="2863850"/>
          <p14:tracePt t="2616" x="8464550" y="2336800"/>
          <p14:tracePt t="2636" x="8286750" y="1701800"/>
          <p14:tracePt t="2651" x="8267700" y="1543050"/>
          <p14:tracePt t="2669" x="8172450" y="1181100"/>
          <p14:tracePt t="2683" x="8102600" y="1047750"/>
          <p14:tracePt t="2699" x="8013700" y="939800"/>
          <p14:tracePt t="2718" x="7931150" y="857250"/>
          <p14:tracePt t="2734" x="7854950" y="793750"/>
          <p14:tracePt t="2750" x="7797800" y="762000"/>
          <p14:tracePt t="2769" x="7753350" y="768350"/>
          <p14:tracePt t="2785" x="7740650" y="781050"/>
          <p14:tracePt t="3256" x="7727950" y="787400"/>
          <p14:tracePt t="3265" x="7721600" y="787400"/>
          <p14:tracePt t="3273" x="7715250" y="793750"/>
          <p14:tracePt t="3283" x="7696200" y="793750"/>
          <p14:tracePt t="3300" x="7658100" y="812800"/>
          <p14:tracePt t="3318" x="7600950" y="831850"/>
          <p14:tracePt t="3334" x="7556500" y="844550"/>
          <p14:tracePt t="3350" x="7524750" y="857250"/>
          <p14:tracePt t="3366" x="7473950" y="869950"/>
          <p14:tracePt t="3385" x="7435850" y="889000"/>
          <p14:tracePt t="3400" x="7385050" y="901700"/>
          <p14:tracePt t="3420" x="7346950" y="914400"/>
          <p14:tracePt t="3434" x="7334250" y="920750"/>
          <p14:tracePt t="3451" x="7321550" y="920750"/>
          <p14:tracePt t="3468" x="7308850" y="920750"/>
          <p14:tracePt t="3485" x="7302500" y="927100"/>
          <p14:tracePt t="3500" x="7296150" y="927100"/>
          <p14:tracePt t="3519" x="7289800" y="927100"/>
          <p14:tracePt t="3533" x="7277100" y="927100"/>
          <p14:tracePt t="3552" x="7264400" y="927100"/>
          <p14:tracePt t="3569" x="7258050" y="927100"/>
          <p14:tracePt t="3613" x="7251700" y="927100"/>
          <p14:tracePt t="3624" x="7245350" y="927100"/>
          <p14:tracePt t="3633" x="7239000" y="927100"/>
          <p14:tracePt t="3651" x="7226300" y="927100"/>
          <p14:tracePt t="3670" x="7194550" y="914400"/>
          <p14:tracePt t="3684" x="7175500" y="895350"/>
          <p14:tracePt t="3700" x="7150100" y="876300"/>
          <p14:tracePt t="3720" x="7112000" y="857250"/>
          <p14:tracePt t="3736" x="7061200" y="831850"/>
          <p14:tracePt t="3750" x="7004050" y="806450"/>
          <p14:tracePt t="3770" x="6877050" y="704850"/>
          <p14:tracePt t="3783" x="6813550" y="666750"/>
          <p14:tracePt t="3802" x="6604000" y="546100"/>
          <p14:tracePt t="3816" x="6470650" y="495300"/>
          <p14:tracePt t="3834" x="6362700" y="469900"/>
          <p14:tracePt t="3850" x="6261100" y="463550"/>
          <p14:tracePt t="3868" x="6165850" y="476250"/>
          <p14:tracePt t="3883" x="6038850" y="508000"/>
          <p14:tracePt t="3902" x="5930900" y="508000"/>
          <p14:tracePt t="3919" x="5924550" y="508000"/>
          <p14:tracePt t="3992" x="5905500" y="514350"/>
          <p14:tracePt t="3996" x="5842000" y="533400"/>
          <p14:tracePt t="4003" x="5753100" y="565150"/>
          <p14:tracePt t="4017" x="5676900" y="590550"/>
          <p14:tracePt t="4034" x="5568950" y="647700"/>
          <p14:tracePt t="4051" x="5556250" y="647700"/>
          <p14:tracePt t="4067" x="5543550" y="647700"/>
          <p14:tracePt t="4086" x="5530850" y="647700"/>
          <p14:tracePt t="4102" x="5499100" y="647700"/>
          <p14:tracePt t="4120" x="5429250" y="647700"/>
          <p14:tracePt t="4133" x="5397500" y="647700"/>
          <p14:tracePt t="4150" x="5340350" y="647700"/>
          <p14:tracePt t="4171" x="5149850" y="647700"/>
          <p14:tracePt t="4183" x="4984750" y="635000"/>
          <p14:tracePt t="4200" x="4806950" y="615950"/>
          <p14:tracePt t="4220" x="4635500" y="584200"/>
          <p14:tracePt t="4233" x="4514850" y="577850"/>
          <p14:tracePt t="4252" x="4356100" y="603250"/>
          <p14:tracePt t="4268" x="4254500" y="635000"/>
          <p14:tracePt t="4283" x="4146550" y="660400"/>
          <p14:tracePt t="4300" x="4089400" y="679450"/>
          <p14:tracePt t="4316" x="4057650" y="704850"/>
          <p14:tracePt t="4336" x="4038600" y="749300"/>
          <p14:tracePt t="4338" x="4025900" y="781050"/>
          <p14:tracePt t="4350" x="4013200" y="812800"/>
          <p14:tracePt t="4366" x="3994150" y="895350"/>
          <p14:tracePt t="4386" x="3930650" y="1111250"/>
          <p14:tracePt t="4401" x="3841750" y="1301750"/>
          <p14:tracePt t="4416" x="3771900" y="1454150"/>
          <p14:tracePt t="4437" x="3727450" y="1549400"/>
          <p14:tracePt t="4452" x="3695700" y="1631950"/>
          <p14:tracePt t="4466" x="3689350" y="1689100"/>
          <p14:tracePt t="4485" x="3683000" y="1739900"/>
          <p14:tracePt t="4500" x="3683000" y="1790700"/>
          <p14:tracePt t="4521" x="3689350" y="1835150"/>
          <p14:tracePt t="4533" x="3689350" y="1841500"/>
          <p14:tracePt t="4553" x="3695700" y="1841500"/>
          <p14:tracePt t="4617" x="3695700" y="1847850"/>
          <p14:tracePt t="4635" x="3689350" y="1860550"/>
          <p14:tracePt t="4639" x="3683000" y="1866900"/>
          <p14:tracePt t="4650" x="3670300" y="1879600"/>
          <p14:tracePt t="4667" x="3651250" y="1905000"/>
          <p14:tracePt t="4687" x="3619500" y="1962150"/>
          <p14:tracePt t="4700" x="3606800" y="1968500"/>
          <p14:tracePt t="4720" x="3581400" y="2000250"/>
          <p14:tracePt t="4734" x="3568700" y="2019300"/>
          <p14:tracePt t="4751" x="3562350" y="2025650"/>
          <p14:tracePt t="5004" x="3556000" y="2025650"/>
          <p14:tracePt t="5036" x="3556000" y="2019300"/>
          <p14:tracePt t="5044" x="3543300" y="2012950"/>
          <p14:tracePt t="5063" x="3543300" y="2006600"/>
          <p14:tracePt t="5072" x="3536950" y="2006600"/>
          <p14:tracePt t="5285" x="3530600" y="2006600"/>
          <p14:tracePt t="5290" x="3505200" y="2012950"/>
          <p14:tracePt t="5300" x="3467100" y="2025650"/>
          <p14:tracePt t="5316" x="3422650" y="2051050"/>
          <p14:tracePt t="5338" x="3416300" y="2070100"/>
          <p14:tracePt t="5351" x="3448050" y="2095500"/>
          <p14:tracePt t="5367" x="3562350" y="2120900"/>
          <p14:tracePt t="5385" x="3778250" y="2139950"/>
          <p14:tracePt t="5400" x="4070350" y="2114550"/>
          <p14:tracePt t="5417" x="4375150" y="2051050"/>
          <p14:tracePt t="5433" x="4521200" y="2006600"/>
          <p14:tracePt t="5451" x="4565650" y="1987550"/>
          <p14:tracePt t="5528" x="4572000" y="1987550"/>
          <p14:tracePt t="5566" x="4578350" y="1987550"/>
          <p14:tracePt t="5590" x="4584700" y="1987550"/>
          <p14:tracePt t="5620" x="4584700" y="1993900"/>
          <p14:tracePt t="5635" x="4584700" y="2000250"/>
          <p14:tracePt t="5640" x="4572000" y="2006600"/>
          <p14:tracePt t="5650" x="4565650" y="2019300"/>
          <p14:tracePt t="5667" x="4546600" y="2032000"/>
          <p14:tracePt t="5688" x="4521200" y="2051050"/>
          <p14:tracePt t="5701" x="4514850" y="2051050"/>
          <p14:tracePt t="5716" x="4502150" y="2057400"/>
          <p14:tracePt t="5718" x="4495800" y="2057400"/>
          <p14:tracePt t="5734" x="4489450" y="2063750"/>
          <p14:tracePt t="5751" x="4451350" y="2082800"/>
          <p14:tracePt t="5771" x="4343400" y="2114550"/>
          <p14:tracePt t="5784" x="4324350" y="2127250"/>
          <p14:tracePt t="5822" x="4337050" y="2127250"/>
          <p14:tracePt t="5828" x="4343400" y="2127250"/>
          <p14:tracePt t="5836" x="4362450" y="2127250"/>
          <p14:tracePt t="5852" x="4387850" y="2139950"/>
          <p14:tracePt t="5867" x="4400550" y="2139950"/>
          <p14:tracePt t="5891" x="4400550" y="2146300"/>
          <p14:tracePt t="5916" x="4400550" y="2159000"/>
          <p14:tracePt t="5920" x="4400550" y="2165350"/>
          <p14:tracePt t="5934" x="4400550" y="2171700"/>
          <p14:tracePt t="5950" x="4394200" y="2197100"/>
          <p14:tracePt t="5969" x="4343400" y="2235200"/>
          <p14:tracePt t="5986" x="4298950" y="2254250"/>
          <p14:tracePt t="6000" x="4286250" y="2273300"/>
          <p14:tracePt t="6017" x="4267200" y="2292350"/>
          <p14:tracePt t="6033" x="4229100" y="2311400"/>
          <p14:tracePt t="6050" x="4210050" y="2330450"/>
          <p14:tracePt t="6066" x="4197350" y="2330450"/>
          <p14:tracePt t="6315" x="4191000" y="2330450"/>
          <p14:tracePt t="6376" x="4184650" y="2330450"/>
          <p14:tracePt t="9343" x="4178300" y="2330450"/>
          <p14:tracePt t="9346" x="4178300" y="2336800"/>
          <p14:tracePt t="9354" x="4178300" y="2349500"/>
          <p14:tracePt t="9367" x="4178300" y="2355850"/>
          <p14:tracePt t="9385" x="4248150" y="2438400"/>
          <p14:tracePt t="9401" x="4400550" y="2520950"/>
          <p14:tracePt t="9420" x="4679950" y="2603500"/>
          <p14:tracePt t="9433" x="5054600" y="2692400"/>
          <p14:tracePt t="9449" x="5467350" y="2794000"/>
          <p14:tracePt t="9467" x="5937250" y="2870200"/>
          <p14:tracePt t="9484" x="6375400" y="2901950"/>
          <p14:tracePt t="9485" x="6597650" y="2901950"/>
          <p14:tracePt t="9499" x="6826250" y="2901950"/>
          <p14:tracePt t="9519" x="7289800" y="2901950"/>
          <p14:tracePt t="9533" x="7531100" y="2927350"/>
          <p14:tracePt t="9550" x="7658100" y="2946400"/>
          <p14:tracePt t="9568" x="7708900" y="2946400"/>
          <p14:tracePt t="9584" x="7715250" y="2946400"/>
          <p14:tracePt t="9674" x="7721600" y="2946400"/>
          <p14:tracePt t="9679" x="7727950" y="2946400"/>
          <p14:tracePt t="9686" x="7740650" y="2946400"/>
          <p14:tracePt t="9701" x="7778750" y="2946400"/>
          <p14:tracePt t="9717" x="7861300" y="2952750"/>
          <p14:tracePt t="9733" x="7937500" y="2959100"/>
          <p14:tracePt t="9752" x="7975600" y="2965450"/>
          <p14:tracePt t="9766" x="7988300" y="2971800"/>
          <p14:tracePt t="9852" x="7994650" y="2978150"/>
          <p14:tracePt t="9866" x="7994650" y="2984500"/>
          <p14:tracePt t="9872" x="7994650" y="2990850"/>
          <p14:tracePt t="9884" x="7994650" y="2997200"/>
          <p14:tracePt t="9899" x="7994650" y="3009900"/>
          <p14:tracePt t="9921" x="8001000" y="3022600"/>
          <p14:tracePt t="9937" x="8001000" y="3041650"/>
          <p14:tracePt t="9949" x="8001000" y="3048000"/>
          <p14:tracePt t="9969" x="8001000" y="3067050"/>
          <p14:tracePt t="9985" x="8001000" y="3073400"/>
          <p14:tracePt t="10072" x="7994650" y="3073400"/>
          <p14:tracePt t="10114" x="7988300" y="3073400"/>
          <p14:tracePt t="10129" x="7975600" y="3073400"/>
          <p14:tracePt t="10137" x="7969250" y="3067050"/>
          <p14:tracePt t="10150" x="7962900" y="3060700"/>
          <p14:tracePt t="10169" x="7937500" y="3054350"/>
          <p14:tracePt t="10183" x="7937500" y="3048000"/>
          <p14:tracePt t="10240" x="7931150" y="3048000"/>
          <p14:tracePt t="10246" x="7931150" y="3041650"/>
          <p14:tracePt t="10254" x="7924800" y="3041650"/>
          <p14:tracePt t="14907" x="7918450" y="3035300"/>
          <p14:tracePt t="14914" x="7918450" y="3028950"/>
          <p14:tracePt t="14926" x="7912100" y="3028950"/>
          <p14:tracePt t="17692" x="7905750" y="3035300"/>
          <p14:tracePt t="17696" x="7893050" y="3054350"/>
          <p14:tracePt t="17704" x="7880350" y="3073400"/>
          <p14:tracePt t="17717" x="7867650" y="3098800"/>
          <p14:tracePt t="17733" x="7848600" y="3136900"/>
          <p14:tracePt t="17754" x="7816850" y="3175000"/>
          <p14:tracePt t="17767" x="7797800" y="3194050"/>
          <p14:tracePt t="17785" x="7785100" y="3206750"/>
          <p14:tracePt t="17802" x="7785100" y="3213100"/>
          <p14:tracePt t="17875" x="7778750" y="3219450"/>
          <p14:tracePt t="17881" x="7772400" y="3225800"/>
          <p14:tracePt t="17887" x="7766050" y="3232150"/>
          <p14:tracePt t="17902" x="7753350" y="3244850"/>
          <p14:tracePt t="17917" x="7740650" y="3270250"/>
          <p14:tracePt t="17934" x="7721600" y="3321050"/>
          <p14:tracePt t="17951" x="7715250" y="3340100"/>
          <p14:tracePt t="17969" x="7715250" y="3346450"/>
          <p14:tracePt t="18159" x="7708900" y="3346450"/>
          <p14:tracePt t="18287" x="7708900" y="3352800"/>
          <p14:tracePt t="18838" x="7708900" y="3378200"/>
          <p14:tracePt t="18841" x="7708900" y="3403600"/>
          <p14:tracePt t="18850" x="7708900" y="3422650"/>
          <p14:tracePt t="18868" x="7708900" y="3467100"/>
          <p14:tracePt t="18885" x="7708900" y="3492500"/>
          <p14:tracePt t="18900" x="7708900" y="3505200"/>
          <p14:tracePt t="18920" x="7708900" y="3511550"/>
          <p14:tracePt t="19045" x="7708900" y="3517900"/>
          <p14:tracePt t="19049" x="7715250" y="3530600"/>
          <p14:tracePt t="19056" x="7715250" y="3536950"/>
          <p14:tracePt t="19072" x="7721600" y="3543300"/>
          <p14:tracePt t="19156" x="7721600" y="3549650"/>
          <p14:tracePt t="19172" x="7721600" y="3556000"/>
          <p14:tracePt t="19178" x="7721600" y="3562350"/>
          <p14:tracePt t="19183" x="7721600" y="3568700"/>
          <p14:tracePt t="19475" x="7727950" y="3568700"/>
          <p14:tracePt t="21819" x="7715250" y="3549650"/>
          <p14:tracePt t="21824" x="7683500" y="3511550"/>
          <p14:tracePt t="21833" x="7632700" y="3460750"/>
          <p14:tracePt t="21853" x="7493000" y="3333750"/>
          <p14:tracePt t="21869" x="7251700" y="3124200"/>
          <p14:tracePt t="21887" x="6781800" y="2857500"/>
          <p14:tracePt t="21901" x="6477000" y="2749550"/>
          <p14:tracePt t="21919" x="6311900" y="2705100"/>
          <p14:tracePt t="21935" x="6184900" y="2692400"/>
          <p14:tracePt t="21950" x="6089650" y="2698750"/>
          <p14:tracePt t="21970" x="5962650" y="2736850"/>
          <p14:tracePt t="21985" x="5930900" y="2749550"/>
          <p14:tracePt t="22000" x="5886450" y="2768600"/>
          <p14:tracePt t="22021" x="5784850" y="2863850"/>
          <p14:tracePt t="22036" x="5734050" y="2946400"/>
          <p14:tracePt t="22051" x="5715000" y="3022600"/>
          <p14:tracePt t="22067" x="5695950" y="3048000"/>
          <p14:tracePt t="22083" x="5695950" y="3067050"/>
          <p14:tracePt t="22104" x="5695950" y="3086100"/>
          <p14:tracePt t="22152" x="5702300" y="3086100"/>
          <p14:tracePt t="22205" x="5702300" y="3079750"/>
          <p14:tracePt t="22209" x="5708650" y="3073400"/>
          <p14:tracePt t="22216" x="5708650" y="3067050"/>
          <p14:tracePt t="22234" x="5721350" y="3035300"/>
          <p14:tracePt t="22251" x="5734050" y="2971800"/>
          <p14:tracePt t="22269" x="5746750" y="2921000"/>
          <p14:tracePt t="22287" x="5746750" y="2863850"/>
          <p14:tracePt t="22300" x="5746750" y="2851150"/>
          <p14:tracePt t="22302" x="5746750" y="2832100"/>
          <p14:tracePt t="22319" x="5746750" y="2819400"/>
          <p14:tracePt t="22334" x="5746750" y="2806700"/>
          <p14:tracePt t="22349" x="5740400" y="2794000"/>
          <p14:tracePt t="22370" x="5734050" y="2794000"/>
          <p14:tracePt t="22400" x="5727700" y="2794000"/>
          <p14:tracePt t="22404" x="5721350" y="2800350"/>
          <p14:tracePt t="22417" x="5702300" y="2825750"/>
          <p14:tracePt t="22434" x="5594350" y="3009900"/>
          <p14:tracePt t="22454" x="5505450" y="3168650"/>
          <p14:tracePt t="22467" x="5467350" y="3276600"/>
          <p14:tracePt t="22485" x="5461000" y="3333750"/>
          <p14:tracePt t="22500" x="5454650" y="3346450"/>
          <p14:tracePt t="22519" x="5454650" y="3352800"/>
          <p14:tracePt t="22572" x="5454650" y="3346450"/>
          <p14:tracePt t="22578" x="5461000" y="3333750"/>
          <p14:tracePt t="22586" x="5467350" y="3314700"/>
          <p14:tracePt t="22603" x="5486400" y="3263900"/>
          <p14:tracePt t="22617" x="5511800" y="3206750"/>
          <p14:tracePt t="22635" x="5537200" y="3149600"/>
          <p14:tracePt t="22650" x="5575300" y="3073400"/>
          <p14:tracePt t="22671" x="5600700" y="2997200"/>
          <p14:tracePt t="22673" x="5613400" y="2965450"/>
          <p14:tracePt t="22684" x="5626100" y="2927350"/>
          <p14:tracePt t="22705" x="5664200" y="2838450"/>
          <p14:tracePt t="22716" x="5664200" y="2825750"/>
          <p14:tracePt t="22734" x="5664200" y="2813050"/>
          <p14:tracePt t="22873" x="5664200" y="2819400"/>
          <p14:tracePt t="22879" x="5664200" y="2825750"/>
          <p14:tracePt t="22885" x="5664200" y="2838450"/>
          <p14:tracePt t="22902" x="5664200" y="2851150"/>
          <p14:tracePt t="22920" x="5664200" y="2857500"/>
          <p14:tracePt t="23531" x="5664200" y="2851150"/>
          <p14:tracePt t="23550" x="5664200" y="2844800"/>
          <p14:tracePt t="23557" x="5670550" y="2838450"/>
          <p14:tracePt t="23591" x="5676900" y="2838450"/>
          <p14:tracePt t="23596" x="5676900" y="2832100"/>
          <p14:tracePt t="23624" x="5676900" y="2825750"/>
          <p14:tracePt t="23627" x="5683250" y="2825750"/>
          <p14:tracePt t="23647" x="5689600" y="2825750"/>
          <p14:tracePt t="24146" x="5695950" y="2825750"/>
          <p14:tracePt t="24150" x="5721350" y="2838450"/>
          <p14:tracePt t="24156" x="5746750" y="2851150"/>
          <p14:tracePt t="24167" x="5778500" y="2870200"/>
          <p14:tracePt t="24184" x="5842000" y="2895600"/>
          <p14:tracePt t="24202" x="5949950" y="2921000"/>
          <p14:tracePt t="24217" x="6140450" y="2940050"/>
          <p14:tracePt t="24233" x="6686550" y="2927350"/>
          <p14:tracePt t="24253" x="7200900" y="2870200"/>
          <p14:tracePt t="24266" x="7759700" y="2749550"/>
          <p14:tracePt t="24284" x="8394700" y="2559050"/>
          <p14:tracePt t="24299" x="8928100" y="2419350"/>
          <p14:tracePt t="24322" x="9315450" y="2317750"/>
          <p14:tracePt t="24333" x="9378950" y="2298700"/>
          <p14:tracePt t="24350" x="9467850" y="2266950"/>
          <p14:tracePt t="24372" x="9563100" y="2228850"/>
          <p14:tracePt t="24383" x="9588500" y="2209800"/>
          <p14:tracePt t="24400" x="9601200" y="2197100"/>
          <p14:tracePt t="24421" x="9613900" y="2190750"/>
          <p14:tracePt t="24423" x="9620250" y="2184400"/>
          <p14:tracePt t="24434" x="9639300" y="2178050"/>
          <p14:tracePt t="24450" x="9690100" y="2159000"/>
          <p14:tracePt t="24451" x="9734550" y="2146300"/>
          <p14:tracePt t="24467" x="9848850" y="2127250"/>
          <p14:tracePt t="24484" x="9950450" y="2108200"/>
          <p14:tracePt t="24501" x="10013950" y="2108200"/>
          <p14:tracePt t="24517" x="10039350" y="2114550"/>
          <p14:tracePt t="24534" x="10052050" y="2120900"/>
          <p14:tracePt t="24551" x="10052050" y="2139950"/>
          <p14:tracePt t="24568" x="10052050" y="2165350"/>
          <p14:tracePt t="24584" x="10026650" y="2235200"/>
          <p14:tracePt t="24602" x="9988550" y="2343150"/>
          <p14:tracePt t="24617" x="9969500" y="2381250"/>
          <p14:tracePt t="24635" x="9956800" y="2406650"/>
          <p14:tracePt t="34322" x="9956800" y="2425700"/>
          <p14:tracePt t="34326" x="9956800" y="2438400"/>
          <p14:tracePt t="34333" x="9963150" y="2444750"/>
          <p14:tracePt t="34354" x="9975850" y="2463800"/>
          <p14:tracePt t="34369" x="10020300" y="2501900"/>
          <p14:tracePt t="34383" x="10121900" y="2540000"/>
          <p14:tracePt t="34404" x="10325100" y="2584450"/>
          <p14:tracePt t="34417" x="10388600" y="2597150"/>
          <p14:tracePt t="34433" x="10509250" y="2616200"/>
          <p14:tracePt t="34456" x="10756900" y="2660650"/>
          <p14:tracePt t="34468" x="10960100" y="2692400"/>
          <p14:tracePt t="34486" x="11220450" y="2724150"/>
          <p14:tracePt t="34504" x="11550650" y="2762250"/>
          <p14:tracePt t="34517" x="11893550" y="2800350"/>
          <p14:tracePt t="34536" x="12185650" y="2838450"/>
          <p14:tracePt t="34538" x="12185650" y="2857500"/>
          <p14:tracePt t="34551" x="12185650" y="2876550"/>
          <p14:tracePt t="34569" x="12185650" y="2914650"/>
          <p14:tracePt t="34585" x="12185650" y="2927350"/>
          <p14:tracePt t="34600" x="12185650" y="2933700"/>
          <p14:tracePt t="34707" x="12185650" y="2927350"/>
          <p14:tracePt t="34736" x="12185650" y="2908300"/>
          <p14:tracePt t="34751" x="12185650" y="2901950"/>
          <p14:tracePt t="34833" x="12179300" y="2901950"/>
          <p14:tracePt t="34867" x="12179300" y="2921000"/>
          <p14:tracePt t="34872" x="12179300" y="2952750"/>
          <p14:tracePt t="34884" x="12179300" y="2971800"/>
          <p14:tracePt t="34917" x="12179300" y="3016250"/>
          <p14:tracePt t="34921" x="12179300" y="3035300"/>
          <p14:tracePt t="34934" x="12179300" y="3048000"/>
          <p14:tracePt t="34955" x="12153900" y="3086100"/>
          <p14:tracePt t="34968" x="12058650" y="3175000"/>
          <p14:tracePt t="34983" x="11912600" y="3282950"/>
          <p14:tracePt t="35004" x="11728450" y="3448050"/>
          <p14:tracePt t="35017" x="11684000" y="3486150"/>
          <p14:tracePt t="35033" x="11614150" y="3524250"/>
          <p14:tracePt t="35090" x="11607800" y="3511550"/>
          <p14:tracePt t="35094" x="11595100" y="3479800"/>
          <p14:tracePt t="35102" x="11569700" y="3435350"/>
          <p14:tracePt t="35120" x="11506200" y="3365500"/>
          <p14:tracePt t="35134" x="11398250" y="3340100"/>
          <p14:tracePt t="35151" x="11296650" y="3333750"/>
          <p14:tracePt t="35168" x="11214100" y="3346450"/>
          <p14:tracePt t="35184" x="11156950" y="3371850"/>
          <p14:tracePt t="35202" x="11144250" y="3397250"/>
          <p14:tracePt t="35217" x="11150600" y="3397250"/>
          <p14:tracePt t="35236" x="11163300" y="3397250"/>
          <p14:tracePt t="35250" x="11176000" y="3397250"/>
          <p14:tracePt t="35592" x="11182350" y="3397250"/>
          <p14:tracePt t="35600" x="11182350" y="3384550"/>
          <p14:tracePt t="35608" x="11188700" y="3384550"/>
          <p14:tracePt t="35617" x="11188700" y="3378200"/>
          <p14:tracePt t="35637" x="11195050" y="3378200"/>
          <p14:tracePt t="35785" x="11188700" y="3378200"/>
          <p14:tracePt t="35994" x="11182350" y="3378200"/>
          <p14:tracePt t="35998" x="11144250" y="3409950"/>
          <p14:tracePt t="36005" x="11036300" y="3460750"/>
          <p14:tracePt t="36017" x="10909300" y="3517900"/>
          <p14:tracePt t="36035" x="10585450" y="3644900"/>
          <p14:tracePt t="36054" x="10090150" y="3892550"/>
          <p14:tracePt t="36069" x="9696450" y="4057650"/>
          <p14:tracePt t="36087" x="9188450" y="4248150"/>
          <p14:tracePt t="36101" x="8572500" y="4514850"/>
          <p14:tracePt t="36116" x="7988300" y="4813300"/>
          <p14:tracePt t="36136" x="7429500" y="4991100"/>
          <p14:tracePt t="36138" x="7239000" y="5067300"/>
          <p14:tracePt t="36150" x="7073900" y="5137150"/>
          <p14:tracePt t="36167" x="6921500" y="5226050"/>
          <p14:tracePt t="36188" x="6762750" y="5353050"/>
          <p14:tracePt t="36202" x="6661150" y="5429250"/>
          <p14:tracePt t="36217" x="6553200" y="5524500"/>
          <p14:tracePt t="36237" x="6445250" y="5607050"/>
          <p14:tracePt t="36239" x="6400800" y="5638800"/>
          <p14:tracePt t="36251" x="6362700" y="5664200"/>
          <p14:tracePt t="36266" x="6311900" y="5689600"/>
          <p14:tracePt t="36287" x="6280150" y="5715000"/>
          <p14:tracePt t="36302" x="6248400" y="5740400"/>
          <p14:tracePt t="36318" x="6178550" y="5791200"/>
          <p14:tracePt t="36336" x="6115050" y="5835650"/>
          <p14:tracePt t="36352" x="6045200" y="5892800"/>
          <p14:tracePt t="36367" x="5988050" y="5937250"/>
          <p14:tracePt t="36383" x="5937250" y="5962650"/>
          <p14:tracePt t="36405" x="5892800" y="5994400"/>
          <p14:tracePt t="36418" x="5880100" y="6000750"/>
          <p14:tracePt t="36807" x="5873750" y="6000750"/>
          <p14:tracePt t="36827" x="5867400" y="6007100"/>
          <p14:tracePt t="36831" x="5854700" y="6007100"/>
          <p14:tracePt t="36839" x="5848350" y="6007100"/>
          <p14:tracePt t="36850" x="5842000" y="6007100"/>
          <p14:tracePt t="39105" x="5835650" y="6007100"/>
          <p14:tracePt t="39109" x="5835650" y="6000750"/>
          <p14:tracePt t="39117" x="5835650" y="5994400"/>
          <p14:tracePt t="39133" x="5829300" y="5994400"/>
          <p14:tracePt t="39152" x="5829300" y="5988050"/>
          <p14:tracePt t="39361" x="5822950" y="5988050"/>
          <p14:tracePt t="39369" x="5816600" y="5988050"/>
          <p14:tracePt t="39376" x="5803900" y="5988050"/>
          <p14:tracePt t="39384" x="5791200" y="5988050"/>
          <p14:tracePt t="39401" x="5778500" y="5988050"/>
          <p14:tracePt t="39421" x="5759450" y="5975350"/>
          <p14:tracePt t="39434" x="5715000" y="5911850"/>
          <p14:tracePt t="39452" x="5670550" y="5822950"/>
          <p14:tracePt t="39454" x="5651500" y="5784850"/>
          <p14:tracePt t="39467" x="5638800" y="5746750"/>
          <p14:tracePt t="39486" x="5607050" y="5638800"/>
          <p14:tracePt t="39500" x="5607050" y="5594350"/>
          <p14:tracePt t="39502" x="5607050" y="5543550"/>
          <p14:tracePt t="39517" x="5626100" y="5441950"/>
          <p14:tracePt t="39533" x="5645150" y="5353050"/>
          <p14:tracePt t="39553" x="5657850" y="5283200"/>
          <p14:tracePt t="39556" x="5670550" y="5264150"/>
          <p14:tracePt t="39567" x="5676900" y="5257800"/>
          <p14:tracePt t="39585" x="5689600" y="5232400"/>
          <p14:tracePt t="39602" x="5708650" y="5181600"/>
          <p14:tracePt t="39618" x="5734050" y="5105400"/>
          <p14:tracePt t="39636" x="5759450" y="5041900"/>
          <p14:tracePt t="39651" x="5772150" y="5003800"/>
          <p14:tracePt t="39668" x="5778500" y="4997450"/>
          <p14:tracePt t="39710" x="5772150" y="4997450"/>
          <p14:tracePt t="39716" x="5765800" y="5003800"/>
          <p14:tracePt t="39730" x="5759450" y="5003800"/>
          <p14:tracePt t="39747" x="5759450" y="5010150"/>
          <p14:tracePt t="39776" x="5753100" y="5010150"/>
          <p14:tracePt t="40531" x="5778500" y="5022850"/>
          <p14:tracePt t="40535" x="5816600" y="5048250"/>
          <p14:tracePt t="40554" x="5930900" y="5118100"/>
          <p14:tracePt t="40569" x="6102350" y="5187950"/>
          <p14:tracePt t="40584" x="6394450" y="5276850"/>
          <p14:tracePt t="40604" x="6934200" y="5334000"/>
          <p14:tracePt t="40619" x="7092950" y="5334000"/>
          <p14:tracePt t="40636" x="7759700" y="5314950"/>
          <p14:tracePt t="40650" x="8255000" y="5270500"/>
          <p14:tracePt t="40667" x="8648700" y="5232400"/>
          <p14:tracePt t="40684" x="8832850" y="5200650"/>
          <p14:tracePt t="40701" x="8902700" y="5175250"/>
          <p14:tracePt t="40719" x="8928100" y="5168900"/>
          <p14:tracePt t="40736" x="8947150" y="5156200"/>
          <p14:tracePt t="40752" x="8953500" y="5149850"/>
          <p14:tracePt t="40826" x="8985250" y="5143500"/>
          <p14:tracePt t="40830" x="9029700" y="5137150"/>
          <p14:tracePt t="40837" x="9067800" y="5130800"/>
          <p14:tracePt t="40851" x="9105900" y="5130800"/>
          <p14:tracePt t="40866" x="9150350" y="5118100"/>
          <p14:tracePt t="43725" x="9137650" y="5118100"/>
          <p14:tracePt t="43730" x="9124950" y="5118100"/>
          <p14:tracePt t="43736" x="9112250" y="5118100"/>
          <p14:tracePt t="43752" x="9080500" y="5124450"/>
          <p14:tracePt t="43769" x="9055100" y="5130800"/>
          <p14:tracePt t="43784" x="9029700" y="5130800"/>
          <p14:tracePt t="43805" x="9023350" y="5130800"/>
          <p14:tracePt t="45210" x="9017000" y="5130800"/>
          <p14:tracePt t="45229" x="9004300" y="5130800"/>
          <p14:tracePt t="45234" x="8997950" y="5130800"/>
          <p14:tracePt t="45252" x="8991600" y="5137150"/>
          <p14:tracePt t="45260" x="8985250" y="5137150"/>
          <p14:tracePt t="45267" x="8978900" y="5137150"/>
          <p14:tracePt t="45287" x="8972550" y="5137150"/>
          <p14:tracePt t="45303" x="8953500" y="5137150"/>
          <p14:tracePt t="45317" x="8934450" y="5137150"/>
          <p14:tracePt t="45334" x="8915400" y="5143500"/>
          <p14:tracePt t="45354" x="8877300" y="5143500"/>
          <p14:tracePt t="45368" x="8870950" y="5143500"/>
          <p14:tracePt t="45370" x="8858250" y="5143500"/>
          <p14:tracePt t="45384" x="8851900" y="5143500"/>
          <p14:tracePt t="45386" x="8832850" y="5149850"/>
          <p14:tracePt t="45400" x="8794750" y="5156200"/>
          <p14:tracePt t="45418" x="8718550" y="5175250"/>
          <p14:tracePt t="45433" x="8553450" y="5194300"/>
          <p14:tracePt t="45453" x="8369300" y="5207000"/>
          <p14:tracePt t="45456" x="8274050" y="5213350"/>
          <p14:tracePt t="45467" x="8191500" y="5232400"/>
          <p14:tracePt t="45486" x="8007350" y="5257800"/>
          <p14:tracePt t="45500" x="7975600" y="5264150"/>
          <p14:tracePt t="45503" x="7943850" y="5270500"/>
          <p14:tracePt t="45517" x="7893050" y="5295900"/>
          <p14:tracePt t="45536" x="7804150" y="5340350"/>
          <p14:tracePt t="45550" x="7651750" y="5429250"/>
          <p14:tracePt t="45568" x="7461250" y="5524500"/>
          <p14:tracePt t="45584" x="7289800" y="5588000"/>
          <p14:tracePt t="45601" x="7200900" y="5613400"/>
          <p14:tracePt t="45618" x="7150100" y="5638800"/>
          <p14:tracePt t="46108" x="7150100" y="5632450"/>
          <p14:tracePt t="46113" x="7156450" y="5626100"/>
          <p14:tracePt t="46117" x="7156450" y="5613400"/>
          <p14:tracePt t="46135" x="7150100" y="5594350"/>
          <p14:tracePt t="46151" x="7131050" y="5575300"/>
          <p14:tracePt t="46166" x="7131050" y="5556250"/>
          <p14:tracePt t="46188" x="7124700" y="5549900"/>
          <p14:tracePt t="46286" x="7124700" y="5543550"/>
          <p14:tracePt t="46475" x="7124700" y="5530850"/>
          <p14:tracePt t="46482" x="7131050" y="5505450"/>
          <p14:tracePt t="46487" x="7143750" y="5473700"/>
          <p14:tracePt t="46500" x="7156450" y="5435600"/>
          <p14:tracePt t="46517" x="7181850" y="5359400"/>
          <p14:tracePt t="46535" x="7245350" y="5232400"/>
          <p14:tracePt t="46551" x="7270750" y="5168900"/>
          <p14:tracePt t="46569" x="7289800" y="5137150"/>
          <p14:tracePt t="46585" x="7289800" y="5124450"/>
          <p14:tracePt t="46600" x="7296150" y="5111750"/>
          <p14:tracePt t="46620" x="7302500" y="5105400"/>
          <p14:tracePt t="46696" x="7302500" y="5099050"/>
          <p14:tracePt t="46701" x="7302500" y="5092700"/>
          <p14:tracePt t="46710" x="7302500" y="5073650"/>
          <p14:tracePt t="46717" x="7302500" y="5060950"/>
          <p14:tracePt t="46735" x="7302500" y="5048250"/>
          <p14:tracePt t="46752" x="7302500" y="5035550"/>
          <p14:tracePt t="46994" x="7302500" y="5029200"/>
          <p14:tracePt t="47197" x="7302500" y="5022850"/>
          <p14:tracePt t="47211" x="7302500" y="5016500"/>
          <p14:tracePt t="47225" x="7308850" y="5016500"/>
          <p14:tracePt t="47234" x="7308850" y="5010150"/>
          <p14:tracePt t="47582" x="7308850" y="5003800"/>
          <p14:tracePt t="47642" x="7308850" y="4997450"/>
          <p14:tracePt t="47680" x="7308850" y="4991100"/>
          <p14:tracePt t="47798" x="7308850" y="4984750"/>
          <p14:tracePt t="49906" x="7264400" y="4991100"/>
          <p14:tracePt t="49912" x="7080250" y="5010150"/>
          <p14:tracePt t="49917" x="6819900" y="5029200"/>
          <p14:tracePt t="49934" x="6356350" y="5073650"/>
          <p14:tracePt t="49953" x="6184900" y="5105400"/>
          <p14:tracePt t="49968" x="6172200" y="5111750"/>
          <p14:tracePt t="50009" x="6178550" y="5124450"/>
          <p14:tracePt t="50015" x="6254750" y="5168900"/>
          <p14:tracePt t="50021" x="6407150" y="5251450"/>
          <p14:tracePt t="50034" x="6553200" y="5308600"/>
          <p14:tracePt t="50050" x="6858000" y="5422900"/>
          <p14:tracePt t="50071" x="7308850" y="5613400"/>
          <p14:tracePt t="50084" x="7562850" y="5721350"/>
          <p14:tracePt t="50104" x="7816850" y="5810250"/>
          <p14:tracePt t="50117" x="8039100" y="5835650"/>
          <p14:tracePt t="50133" x="8216900" y="5810250"/>
          <p14:tracePt t="50156" x="8426450" y="5670550"/>
          <p14:tracePt t="50168" x="8477250" y="5619750"/>
          <p14:tracePt t="50169" x="8521700" y="5575300"/>
          <p14:tracePt t="50184" x="8540750" y="5537200"/>
          <p14:tracePt t="50202" x="8547100" y="5505450"/>
          <p14:tracePt t="50220" x="8547100" y="5499100"/>
          <p14:tracePt t="50235" x="8547100" y="5486400"/>
          <p14:tracePt t="50252" x="8534400" y="5441950"/>
          <p14:tracePt t="50270" x="8534400" y="5372100"/>
          <p14:tracePt t="50284" x="8547100" y="5314950"/>
          <p14:tracePt t="50304" x="8559800" y="5302250"/>
          <p14:tracePt t="50317" x="8572500" y="5302250"/>
          <p14:tracePt t="50337" x="8578850" y="5295900"/>
          <p14:tracePt t="50350" x="8655050" y="5245100"/>
          <p14:tracePt t="50368" x="9245600" y="4927600"/>
          <p14:tracePt t="50384" x="9759950" y="4699000"/>
          <p14:tracePt t="50400" x="10026650" y="4597400"/>
          <p14:tracePt t="50419" x="10102850" y="4572000"/>
          <p14:tracePt t="50434" x="10115550" y="4559300"/>
          <p14:tracePt t="50454" x="10115550" y="4552950"/>
          <p14:tracePt t="50669" x="10115550" y="4578350"/>
          <p14:tracePt t="50674" x="10115550" y="4616450"/>
          <p14:tracePt t="50684" x="10115550" y="4648200"/>
          <p14:tracePt t="50700" x="10109200" y="4711700"/>
          <p14:tracePt t="50722" x="10109200" y="4749800"/>
          <p14:tracePt t="50734" x="10109200" y="4756150"/>
          <p14:tracePt t="50752" x="10109200" y="4762500"/>
          <p14:tracePt t="51296" x="10102850" y="4762500"/>
          <p14:tracePt t="52200" x="10102850" y="4768850"/>
          <p14:tracePt t="52208" x="10102850" y="4787900"/>
          <p14:tracePt t="52217" x="10102850" y="4806950"/>
          <p14:tracePt t="52234" x="10109200" y="4826000"/>
          <p14:tracePt t="52252" x="10109200" y="4832350"/>
          <p14:tracePt t="52620" x="10109200" y="4826000"/>
          <p14:tracePt t="52636" x="10102850" y="4826000"/>
          <p14:tracePt t="52871" x="10102850" y="4819650"/>
          <p14:tracePt t="52890" x="10109200" y="4813300"/>
          <p14:tracePt t="52903" x="10115550" y="4813300"/>
          <p14:tracePt t="52913" x="10121900" y="4806950"/>
          <p14:tracePt t="52919" x="10128250" y="4806950"/>
          <p14:tracePt t="52937" x="10153650" y="4775200"/>
          <p14:tracePt t="52953" x="10204450" y="4692650"/>
          <p14:tracePt t="52967" x="10229850" y="4610100"/>
          <p14:tracePt t="52984" x="10242550" y="4584700"/>
          <p14:tracePt t="53060" x="10242550" y="4591050"/>
          <p14:tracePt t="53067" x="10242550" y="4616450"/>
          <p14:tracePt t="53076" x="10242550" y="4648200"/>
          <p14:tracePt t="53084" x="10255250" y="4673600"/>
          <p14:tracePt t="53101" x="10261600" y="4718050"/>
          <p14:tracePt t="53117" x="10267950" y="4756150"/>
          <p14:tracePt t="53134" x="10280650" y="4768850"/>
          <p14:tracePt t="53212" x="10280650" y="4775200"/>
          <p14:tracePt t="53222" x="10287000" y="4775200"/>
          <p14:tracePt t="53229" x="10287000" y="4781550"/>
          <p14:tracePt t="53236" x="10287000" y="4787900"/>
          <p14:tracePt t="53265" x="10287000" y="4794250"/>
          <p14:tracePt t="53340" x="10287000" y="4800600"/>
          <p14:tracePt t="53346" x="10287000" y="4813300"/>
          <p14:tracePt t="53354" x="10293350" y="4819650"/>
          <p14:tracePt t="53368" x="10299700" y="4838700"/>
          <p14:tracePt t="53385" x="10299700" y="4845050"/>
          <p14:tracePt t="53483" x="10306050" y="4845050"/>
          <p14:tracePt t="53528" x="10306050" y="4838700"/>
          <p14:tracePt t="55450" x="10293350" y="4838700"/>
          <p14:tracePt t="55456" x="10274300" y="4832350"/>
          <p14:tracePt t="55468" x="10236200" y="4826000"/>
          <p14:tracePt t="55486" x="10153650" y="4813300"/>
          <p14:tracePt t="55502" x="10045700" y="4781550"/>
          <p14:tracePt t="55517" x="9937750" y="4743450"/>
          <p14:tracePt t="55537" x="9779000" y="4699000"/>
          <p14:tracePt t="55551" x="9620250" y="4635500"/>
          <p14:tracePt t="55567" x="9385300" y="4546600"/>
          <p14:tracePt t="55588" x="9150350" y="4508500"/>
          <p14:tracePt t="55590" x="9055100" y="4489450"/>
          <p14:tracePt t="55600" x="8921750" y="4476750"/>
          <p14:tracePt t="55617" x="8629650" y="4438650"/>
          <p14:tracePt t="55636" x="8204200" y="4381500"/>
          <p14:tracePt t="55653" x="8020050" y="4349750"/>
          <p14:tracePt t="55670" x="7899400" y="4318000"/>
          <p14:tracePt t="55686" x="7791450" y="4298950"/>
          <p14:tracePt t="55702" x="7683500" y="4292600"/>
          <p14:tracePt t="55718" x="7600950" y="4292600"/>
          <p14:tracePt t="55737" x="7486650" y="4292600"/>
          <p14:tracePt t="55751" x="7461250" y="4292600"/>
          <p14:tracePt t="55769" x="7423150" y="4286250"/>
          <p14:tracePt t="55786" x="7410450" y="4286250"/>
          <p14:tracePt t="55801" x="7378700" y="4286250"/>
          <p14:tracePt t="55819" x="7289800" y="4286250"/>
          <p14:tracePt t="55836" x="7181850" y="4286250"/>
          <p14:tracePt t="55852" x="7042150" y="4292600"/>
          <p14:tracePt t="55853" x="6965950" y="4305300"/>
          <p14:tracePt t="55867" x="6896100" y="4318000"/>
          <p14:tracePt t="55884" x="6750050" y="4362450"/>
          <p14:tracePt t="55903" x="6496050" y="4413250"/>
          <p14:tracePt t="55919" x="6324600" y="4419600"/>
          <p14:tracePt t="55936" x="6146800" y="4419600"/>
          <p14:tracePt t="55950" x="5905500" y="4425950"/>
          <p14:tracePt t="55969" x="5607050" y="4425950"/>
          <p14:tracePt t="55984" x="5264150" y="4425950"/>
          <p14:tracePt t="56003" x="4699000" y="4445000"/>
          <p14:tracePt t="56019" x="4324350" y="4489450"/>
          <p14:tracePt t="56033" x="3917950" y="4527550"/>
          <p14:tracePt t="56054" x="3511550" y="4603750"/>
          <p14:tracePt t="56067" x="3244850" y="4660900"/>
          <p14:tracePt t="56083" x="3073400" y="4718050"/>
          <p14:tracePt t="56105" x="2921000" y="4845050"/>
          <p14:tracePt t="56118" x="2876550" y="4889500"/>
          <p14:tracePt t="56135" x="2743200" y="5035550"/>
          <p14:tracePt t="56154" x="2647950" y="5124450"/>
          <p14:tracePt t="56169" x="2571750" y="5194300"/>
          <p14:tracePt t="56184" x="2533650" y="5232400"/>
          <p14:tracePt t="56205" x="2501900" y="5257800"/>
          <p14:tracePt t="56217" x="2489200" y="5276850"/>
          <p14:tracePt t="56236" x="2387600" y="5410200"/>
          <p14:tracePt t="56254" x="2311400" y="5486400"/>
          <p14:tracePt t="56267" x="2273300" y="5530850"/>
          <p14:tracePt t="56284" x="2216150" y="5575300"/>
          <p14:tracePt t="56304" x="2203450" y="5581650"/>
          <p14:tracePt t="56334" x="2190750" y="5581650"/>
          <p14:tracePt t="56338" x="2165350" y="5588000"/>
          <p14:tracePt t="56351" x="2101850" y="5607050"/>
          <p14:tracePt t="56368" x="2012950" y="5632450"/>
          <p14:tracePt t="56385" x="1911350" y="5657850"/>
          <p14:tracePt t="56402" x="1822450" y="5676900"/>
          <p14:tracePt t="56418" x="1771650" y="5689600"/>
          <p14:tracePt t="56435" x="1758950" y="5695950"/>
          <p14:tracePt t="56452" x="1746250" y="5695950"/>
          <p14:tracePt t="56471" x="1708150" y="5721350"/>
          <p14:tracePt t="56484" x="1701800" y="5721350"/>
          <p14:tracePt t="56500" x="1682750" y="5727700"/>
          <p14:tracePt t="56521" x="1670050" y="5727700"/>
          <p14:tracePt t="56534" x="1657350" y="5727700"/>
          <p14:tracePt t="56555" x="1638300" y="5746750"/>
          <p14:tracePt t="56568" x="1593850" y="5765800"/>
          <p14:tracePt t="56584" x="1562100" y="5784850"/>
          <p14:tracePt t="56770" x="1555750" y="5784850"/>
          <p14:tracePt t="56794" x="1549400" y="5784850"/>
          <p14:tracePt t="56801" x="1536700" y="5784850"/>
          <p14:tracePt t="56808" x="1530350" y="5784850"/>
          <p14:tracePt t="56817" x="1524000" y="5778500"/>
          <p14:tracePt t="56835" x="1504950" y="5765800"/>
          <p14:tracePt t="56851" x="1485900" y="5753100"/>
          <p14:tracePt t="56868" x="1466850" y="5740400"/>
          <p14:tracePt t="56888" x="1454150" y="5715000"/>
          <p14:tracePt t="56900" x="1447800" y="5702300"/>
          <p14:tracePt t="56901" x="1435100" y="5695950"/>
          <p14:tracePt t="56917" x="1422400" y="5676900"/>
          <p14:tracePt t="56934" x="1409700" y="5657850"/>
          <p14:tracePt t="56950" x="1397000" y="5645150"/>
          <p14:tracePt t="56970" x="1384300" y="5632450"/>
          <p14:tracePt t="56986" x="1377950" y="5619750"/>
          <p14:tracePt t="57001" x="1365250" y="5607050"/>
          <p14:tracePt t="57021" x="1358900" y="5594350"/>
          <p14:tracePt t="57038" x="1352550" y="5594350"/>
          <p14:tracePt t="57051" x="1346200" y="5594350"/>
          <p14:tracePt t="57075" x="1339850" y="5600700"/>
          <p14:tracePt t="57084" x="1333500" y="5607050"/>
          <p14:tracePt t="57100" x="1320800" y="5632450"/>
          <p14:tracePt t="57123" x="1314450" y="5670550"/>
          <p14:tracePt t="57134" x="1314450" y="5702300"/>
          <p14:tracePt t="57151" x="1320800" y="5759450"/>
          <p14:tracePt t="57171" x="1339850" y="5797550"/>
          <p14:tracePt t="57184" x="1346200" y="5816600"/>
          <p14:tracePt t="57201" x="1352550" y="5822950"/>
          <p14:tracePt t="57283" x="1358900" y="5822950"/>
          <p14:tracePt t="57300" x="1358900" y="5829300"/>
          <p14:tracePt t="57315" x="1365250" y="5829300"/>
          <p14:tracePt t="57318" x="1365250" y="5835650"/>
          <p14:tracePt t="57336" x="1365250" y="5842000"/>
          <p14:tracePt t="57413" x="1365250" y="5848350"/>
          <p14:tracePt t="57421" x="1377950" y="5854700"/>
          <p14:tracePt t="57436" x="1384300" y="5873750"/>
          <p14:tracePt t="57451" x="1390650" y="5886450"/>
          <p14:tracePt t="57470" x="1403350" y="5905500"/>
          <p14:tracePt t="57485" x="1409700" y="5918200"/>
          <p14:tracePt t="57501" x="1416050" y="5918200"/>
          <p14:tracePt t="57520" x="1416050" y="5924550"/>
          <p14:tracePt t="57538" x="1416050" y="5930900"/>
          <p14:tracePt t="57607" x="1422400" y="5937250"/>
          <p14:tracePt t="57613" x="1422400" y="5943600"/>
          <p14:tracePt t="57617" x="1428750" y="5956300"/>
          <p14:tracePt t="57636" x="1435100" y="5969000"/>
          <p14:tracePt t="57653" x="1441450" y="5975350"/>
          <p14:tracePt t="57667" x="1441450" y="5981700"/>
          <p14:tracePt t="57716" x="1447800" y="5988050"/>
          <p14:tracePt t="57722" x="1454150" y="5988050"/>
          <p14:tracePt t="57737" x="1466850" y="6007100"/>
          <p14:tracePt t="57752" x="1479550" y="6013450"/>
          <p14:tracePt t="57768" x="1492250" y="6026150"/>
          <p14:tracePt t="57783" x="1504950" y="6038850"/>
          <p14:tracePt t="57804" x="1517650" y="6051550"/>
          <p14:tracePt t="57806" x="1524000" y="6057900"/>
          <p14:tracePt t="57817" x="1536700" y="6070600"/>
          <p14:tracePt t="57837" x="1555750" y="6096000"/>
          <p14:tracePt t="57852" x="1574800" y="6115050"/>
          <p14:tracePt t="57870" x="1587500" y="6127750"/>
          <p14:tracePt t="57884" x="1593850" y="6127750"/>
          <p14:tracePt t="57900" x="1600200" y="6127750"/>
          <p14:tracePt t="57927" x="1612900" y="6121400"/>
          <p14:tracePt t="57944" x="1619250" y="6121400"/>
          <p14:tracePt t="57951" x="1625600" y="6121400"/>
          <p14:tracePt t="57967" x="1651000" y="6121400"/>
          <p14:tracePt t="57985" x="1689100" y="6121400"/>
          <p14:tracePt t="58001" x="1708150" y="6121400"/>
          <p14:tracePt t="58021" x="1727200" y="6121400"/>
          <p14:tracePt t="58034" x="1733550" y="6121400"/>
          <p14:tracePt t="58057" x="1752600" y="6121400"/>
          <p14:tracePt t="58070" x="1752600" y="6115050"/>
          <p14:tracePt t="58086" x="1758950" y="6108700"/>
          <p14:tracePt t="58105" x="1765300" y="6096000"/>
          <p14:tracePt t="58120" x="1784350" y="6089650"/>
          <p14:tracePt t="58134" x="1797050" y="6083300"/>
          <p14:tracePt t="58151" x="1803400" y="6083300"/>
          <p14:tracePt t="58206" x="1809750" y="6083300"/>
          <p14:tracePt t="58245" x="1816100" y="6083300"/>
          <p14:tracePt t="58252" x="1816100" y="6076950"/>
          <p14:tracePt t="58384" x="1816100" y="6070600"/>
          <p14:tracePt t="58397" x="1816100" y="6064250"/>
          <p14:tracePt t="58421" x="1809750" y="6057900"/>
          <p14:tracePt t="58435" x="1803400" y="6051550"/>
          <p14:tracePt t="58440" x="1803400" y="6045200"/>
          <p14:tracePt t="58451" x="1803400" y="6038850"/>
          <p14:tracePt t="58469" x="1797050" y="6038850"/>
          <p14:tracePt t="58486" x="1797050" y="6032500"/>
          <p14:tracePt t="58532" x="1790700" y="6032500"/>
          <p14:tracePt t="58547" x="1784350" y="6026150"/>
          <p14:tracePt t="58553" x="1778000" y="6019800"/>
          <p14:tracePt t="58571" x="1771650" y="6019800"/>
          <p14:tracePt t="58586" x="1765300" y="6019800"/>
          <p14:tracePt t="58601" x="1765300" y="6013450"/>
          <p14:tracePt t="58621" x="1752600" y="6013450"/>
          <p14:tracePt t="58637" x="1746250" y="6013450"/>
          <p14:tracePt t="58655" x="1733550" y="6013450"/>
          <p14:tracePt t="58670" x="1720850" y="6013450"/>
          <p14:tracePt t="58685" x="1714500" y="6007100"/>
          <p14:tracePt t="58705" x="1682750" y="6000750"/>
          <p14:tracePt t="58717" x="1670050" y="6000750"/>
          <p14:tracePt t="58734" x="1657350" y="5994400"/>
          <p14:tracePt t="58754" x="1638300" y="5994400"/>
          <p14:tracePt t="58767" x="1631950" y="5994400"/>
          <p14:tracePt t="58788" x="1625600" y="5994400"/>
          <p14:tracePt t="58801" x="1606550" y="5994400"/>
          <p14:tracePt t="58818" x="1593850" y="5994400"/>
          <p14:tracePt t="58838" x="1568450" y="6000750"/>
          <p14:tracePt t="58851" x="1555750" y="6007100"/>
          <p14:tracePt t="58867" x="1543050" y="6013450"/>
          <p14:tracePt t="58887" x="1530350" y="6019800"/>
          <p14:tracePt t="58960" x="1530350" y="6026150"/>
          <p14:tracePt t="58963" x="1530350" y="6032500"/>
          <p14:tracePt t="58969" x="1530350" y="6038850"/>
          <p14:tracePt t="58985" x="1536700" y="6057900"/>
          <p14:tracePt t="59002" x="1549400" y="6076950"/>
          <p14:tracePt t="59020" x="1568450" y="6096000"/>
          <p14:tracePt t="59035" x="1581150" y="6102350"/>
          <p14:tracePt t="59050" x="1593850" y="6108700"/>
          <p14:tracePt t="59072" x="1619250" y="6121400"/>
          <p14:tracePt t="59087" x="1663700" y="6127750"/>
          <p14:tracePt t="59102" x="1695450" y="6127750"/>
          <p14:tracePt t="59103" x="1733550" y="6127750"/>
          <p14:tracePt t="59117" x="1784350" y="6127750"/>
          <p14:tracePt t="59136" x="1809750" y="6140450"/>
          <p14:tracePt t="59152" x="1822450" y="6146800"/>
          <p14:tracePt t="59167" x="1835150" y="6146800"/>
          <p14:tracePt t="59227" x="1841500" y="6146800"/>
          <p14:tracePt t="59233" x="1841500" y="6140450"/>
          <p14:tracePt t="59240" x="1854200" y="6134100"/>
          <p14:tracePt t="59251" x="1866900" y="6127750"/>
          <p14:tracePt t="59267" x="1879600" y="6115050"/>
          <p14:tracePt t="59286" x="1898650" y="6115050"/>
          <p14:tracePt t="59301" x="1905000" y="6108700"/>
          <p14:tracePt t="59405" x="1911350" y="6102350"/>
          <p14:tracePt t="59420" x="1917700" y="6096000"/>
          <p14:tracePt t="59437" x="1924050" y="6089650"/>
          <p14:tracePt t="59442" x="1930400" y="6083300"/>
          <p14:tracePt t="59460" x="1930400" y="6076950"/>
          <p14:tracePt t="59539" x="1930400" y="6070600"/>
          <p14:tracePt t="59553" x="1924050" y="6064250"/>
          <p14:tracePt t="59811" x="1930400" y="60642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6C6B3"/>
        </a:solidFill>
        <a:effectLst/>
      </p:bgPr>
    </p:bg>
    <p:spTree>
      <p:nvGrpSpPr>
        <p:cNvPr id="1" name=""/>
        <p:cNvGrpSpPr/>
        <p:nvPr/>
      </p:nvGrpSpPr>
      <p:grpSpPr>
        <a:xfrm>
          <a:off x="0" y="0"/>
          <a:ext cx="0" cy="0"/>
          <a:chOff x="0" y="0"/>
          <a:chExt cx="0" cy="0"/>
        </a:xfrm>
      </p:grpSpPr>
      <p:pic>
        <p:nvPicPr>
          <p:cNvPr id="3" name="Picture" title="This slide contains the following visuals: textbox ,textbox ,actionButton. Please refer to the notes on this slide for details">
            <a:hlinkClick r:id="rId3"/>
          </p:cNvPr>
          <p:cNvPicPr>
            <a:picLocks noChangeAspect="1"/>
          </p:cNvPicPr>
          <p:nvPr/>
        </p:nvPicPr>
        <p:blipFill>
          <a:blip r:embed="rId4"/>
          <a:stretch>
            <a:fillRect/>
          </a:stretch>
        </p:blipFill>
        <p:spPr>
          <a:xfrm>
            <a:off x="85725" y="0"/>
            <a:ext cx="12020550" cy="6858000"/>
          </a:xfrm>
          <a:prstGeom prst="rect">
            <a:avLst/>
          </a:prstGeom>
          <a:noFill/>
        </p:spPr>
      </p:pic>
      <p:sp>
        <p:nvSpPr>
          <p:cNvPr id="4" name="Title" hidden="1"/>
          <p:cNvSpPr>
            <a:spLocks noGrp="1"/>
          </p:cNvSpPr>
          <p:nvPr>
            <p:ph type="title"/>
          </p:nvPr>
        </p:nvSpPr>
        <p:spPr/>
        <p:txBody>
          <a:bodyPr/>
          <a:lstStyle/>
          <a:p>
            <a:r>
              <a:t>Recomendations</a:t>
            </a:r>
          </a:p>
        </p:txBody>
      </p:sp>
      <p:sp>
        <p:nvSpPr>
          <p:cNvPr id="2" name="TextBox 1">
            <a:extLst>
              <a:ext uri="{FF2B5EF4-FFF2-40B4-BE49-F238E27FC236}">
                <a16:creationId xmlns:a16="http://schemas.microsoft.com/office/drawing/2014/main" id="{B106AF23-3A80-433E-4B52-E4634938B394}"/>
              </a:ext>
            </a:extLst>
          </p:cNvPr>
          <p:cNvSpPr txBox="1"/>
          <p:nvPr/>
        </p:nvSpPr>
        <p:spPr>
          <a:xfrm>
            <a:off x="69450" y="1122746"/>
            <a:ext cx="11836199" cy="492443"/>
          </a:xfrm>
          <a:prstGeom prst="rect">
            <a:avLst/>
          </a:prstGeom>
          <a:solidFill>
            <a:srgbClr val="EFB5B9"/>
          </a:solidFill>
        </p:spPr>
        <p:txBody>
          <a:bodyPr wrap="square" rtlCol="0">
            <a:spAutoFit/>
          </a:bodyPr>
          <a:lstStyle/>
          <a:p>
            <a:r>
              <a:rPr lang="en-US" sz="2600" dirty="0">
                <a:latin typeface="Times New Roman" panose="02020603050405020304" pitchFamily="18" charset="0"/>
                <a:cs typeface="Times New Roman" panose="02020603050405020304" pitchFamily="18" charset="0"/>
              </a:rPr>
              <a:t>If the response time is less, acceptance rate is high, hence host should response early.</a:t>
            </a:r>
          </a:p>
        </p:txBody>
      </p:sp>
    </p:spTree>
  </p:cSld>
  <p:clrMapOvr>
    <a:masterClrMapping/>
  </p:clrMapOvr>
  <mc:AlternateContent xmlns:mc="http://schemas.openxmlformats.org/markup-compatibility/2006" xmlns:p14="http://schemas.microsoft.com/office/powerpoint/2010/main">
    <mc:Choice Requires="p14">
      <p:transition spd="slow" p14:dur="2000" advTm="46988"/>
    </mc:Choice>
    <mc:Fallback xmlns="">
      <p:transition spd="slow" advTm="46988"/>
    </mc:Fallback>
  </mc:AlternateContent>
  <p:extLst>
    <p:ext uri="{3A86A75C-4F4B-4683-9AE1-C65F6400EC91}">
      <p14:laserTraceLst xmlns:p14="http://schemas.microsoft.com/office/powerpoint/2010/main">
        <p14:tracePtLst>
          <p14:tracePt t="4814" x="1943100" y="6051550"/>
          <p14:tracePt t="4817" x="1974850" y="6000750"/>
          <p14:tracePt t="4825" x="2032000" y="5905500"/>
          <p14:tracePt t="4836" x="2108200" y="5784850"/>
          <p14:tracePt t="4853" x="2260600" y="5454650"/>
          <p14:tracePt t="4873" x="2362200" y="5086350"/>
          <p14:tracePt t="4886" x="2362200" y="5041900"/>
          <p14:tracePt t="4887" x="2362200" y="5029200"/>
          <p14:tracePt t="5303" x="2374900" y="5010150"/>
          <p14:tracePt t="5308" x="2457450" y="4908550"/>
          <p14:tracePt t="5321" x="2565400" y="4781550"/>
          <p14:tracePt t="5336" x="2768600" y="4572000"/>
          <p14:tracePt t="5352" x="2882900" y="4438650"/>
          <p14:tracePt t="5373" x="2952750" y="4330700"/>
          <p14:tracePt t="5387" x="2978150" y="4267200"/>
          <p14:tracePt t="5402" x="3022600" y="4165600"/>
          <p14:tracePt t="5420" x="3079750" y="4057650"/>
          <p14:tracePt t="5437" x="3124200" y="3956050"/>
          <p14:tracePt t="5454" x="3155950" y="3892550"/>
          <p14:tracePt t="5469" x="3162300" y="3879850"/>
          <p14:tracePt t="5490" x="3175000" y="3860800"/>
          <p14:tracePt t="5503" x="3200400" y="3822700"/>
          <p14:tracePt t="5520" x="3244850" y="3746500"/>
          <p14:tracePt t="5537" x="3314700" y="3657600"/>
          <p14:tracePt t="5555" x="3359150" y="3581400"/>
          <p14:tracePt t="5568" x="3378200" y="3536950"/>
          <p14:tracePt t="5590" x="3422650" y="3498850"/>
          <p14:tracePt t="5602" x="3454400" y="3473450"/>
          <p14:tracePt t="5603" x="3492500" y="3435350"/>
          <p14:tracePt t="5619" x="3619500" y="3333750"/>
          <p14:tracePt t="5638" x="3829050" y="3155950"/>
          <p14:tracePt t="5654" x="4108450" y="2959100"/>
          <p14:tracePt t="5669" x="4368800" y="2774950"/>
          <p14:tracePt t="5689" x="4730750" y="2533650"/>
          <p14:tracePt t="5703" x="4819650" y="2463800"/>
          <p14:tracePt t="5719" x="4933950" y="2355850"/>
          <p14:tracePt t="5740" x="5054600" y="2222500"/>
          <p14:tracePt t="5752" x="5086350" y="2159000"/>
          <p14:tracePt t="5772" x="5105400" y="2139950"/>
          <p14:tracePt t="5785" x="5105400" y="2120900"/>
          <p14:tracePt t="5808" x="5124450" y="2095500"/>
          <p14:tracePt t="5819" x="5137150" y="2082800"/>
          <p14:tracePt t="5838" x="5207000" y="2032000"/>
          <p14:tracePt t="5855" x="5302250" y="1949450"/>
          <p14:tracePt t="5872" x="5416550" y="1860550"/>
          <p14:tracePt t="5886" x="5537200" y="1746250"/>
          <p14:tracePt t="5904" x="5715000" y="1600200"/>
          <p14:tracePt t="5923" x="5988050" y="1409700"/>
          <p14:tracePt t="5936" x="6026150" y="1377950"/>
          <p14:tracePt t="5957" x="6057900" y="1346200"/>
          <p14:tracePt t="5970" x="6064250" y="1346200"/>
          <p14:tracePt t="6072" x="6057900" y="1346200"/>
          <p14:tracePt t="6075" x="6057900" y="1352550"/>
          <p14:tracePt t="6086" x="6051550" y="1358900"/>
          <p14:tracePt t="6103" x="6045200" y="1377950"/>
          <p14:tracePt t="6121" x="6038850" y="1377950"/>
          <p14:tracePt t="6386" x="6038850" y="1384300"/>
          <p14:tracePt t="6402" x="6038850" y="1390650"/>
          <p14:tracePt t="6407" x="6038850" y="1397000"/>
          <p14:tracePt t="6419" x="6038850" y="1409700"/>
          <p14:tracePt t="6439" x="6038850" y="1416050"/>
          <p14:tracePt t="6473" x="6045200" y="1416050"/>
          <p14:tracePt t="6477" x="6051550" y="1428750"/>
          <p14:tracePt t="6487" x="6064250" y="1428750"/>
          <p14:tracePt t="6503" x="6076950" y="1428750"/>
          <p14:tracePt t="6523" x="6102350" y="1428750"/>
          <p14:tracePt t="6540" x="6108700" y="1428750"/>
          <p14:tracePt t="6555" x="6115050" y="1428750"/>
          <p14:tracePt t="6572" x="6172200" y="1428750"/>
          <p14:tracePt t="6587" x="6267450" y="1435100"/>
          <p14:tracePt t="6603" x="6388100" y="1460500"/>
          <p14:tracePt t="6620" x="6483350" y="1485900"/>
          <p14:tracePt t="6636" x="6559550" y="1517650"/>
          <p14:tracePt t="6652" x="6648450" y="1543050"/>
          <p14:tracePt t="6673" x="6902450" y="1562100"/>
          <p14:tracePt t="6686" x="6997700" y="1562100"/>
          <p14:tracePt t="6702" x="7194550" y="1543050"/>
          <p14:tracePt t="6722" x="7327900" y="1530350"/>
          <p14:tracePt t="6736" x="7346950" y="1530350"/>
          <p14:tracePt t="6992" x="7353300" y="1530350"/>
          <p14:tracePt t="6997" x="7366000" y="1536700"/>
          <p14:tracePt t="7003" x="7372350" y="1543050"/>
          <p14:tracePt t="7019" x="7391400" y="1562100"/>
          <p14:tracePt t="7074" x="7397750" y="1562100"/>
          <p14:tracePt t="7108" x="7404100" y="1562100"/>
          <p14:tracePt t="7112" x="7429500" y="1568450"/>
          <p14:tracePt t="7119" x="7467600" y="1568450"/>
          <p14:tracePt t="7137" x="7562850" y="1574800"/>
          <p14:tracePt t="7153" x="7721600" y="1574800"/>
          <p14:tracePt t="7170" x="7880350" y="1555750"/>
          <p14:tracePt t="7186" x="8026400" y="1524000"/>
          <p14:tracePt t="7204" x="8134350" y="1504950"/>
          <p14:tracePt t="7221" x="8191500" y="1504950"/>
          <p14:tracePt t="7293" x="8197850" y="1504950"/>
          <p14:tracePt t="7300" x="8204200" y="1504950"/>
          <p14:tracePt t="7308" x="8210550" y="1504950"/>
          <p14:tracePt t="7319" x="8223250" y="1504950"/>
          <p14:tracePt t="7336" x="8235950" y="1504950"/>
          <p14:tracePt t="7355" x="8255000" y="1504950"/>
          <p14:tracePt t="7373" x="8280400" y="1498600"/>
          <p14:tracePt t="7387" x="8350250" y="1498600"/>
          <p14:tracePt t="7405" x="8445500" y="1498600"/>
          <p14:tracePt t="7418" x="8547100" y="1511300"/>
          <p14:tracePt t="7438" x="8648700" y="1524000"/>
          <p14:tracePt t="7454" x="8737600" y="1530350"/>
          <p14:tracePt t="7457" x="8775700" y="1536700"/>
          <p14:tracePt t="7469" x="8794750" y="1543050"/>
          <p14:tracePt t="7485" x="8813800" y="1549400"/>
          <p14:tracePt t="7507" x="8845550" y="1562100"/>
          <p14:tracePt t="7509" x="8864600" y="1562100"/>
          <p14:tracePt t="7519" x="8890000" y="1562100"/>
          <p14:tracePt t="7535" x="8947150" y="1568450"/>
          <p14:tracePt t="7557" x="9017000" y="1568450"/>
          <p14:tracePt t="7569" x="9036050" y="1568450"/>
          <p14:tracePt t="7586" x="9055100" y="1568450"/>
          <p14:tracePt t="7605" x="9074150" y="1568450"/>
          <p14:tracePt t="7619" x="9080500" y="1568450"/>
          <p14:tracePt t="7639" x="9093200" y="1568450"/>
          <p14:tracePt t="7653" x="9099550" y="1568450"/>
          <p14:tracePt t="7668" x="9112250" y="1568450"/>
          <p14:tracePt t="7690" x="9137650" y="1562100"/>
          <p14:tracePt t="7703" x="9144000" y="1562100"/>
          <p14:tracePt t="7720" x="9156700" y="1562100"/>
          <p14:tracePt t="7739" x="9175750" y="1568450"/>
          <p14:tracePt t="7754" x="9194800" y="1581150"/>
          <p14:tracePt t="7769" x="9207500" y="1587500"/>
          <p14:tracePt t="7791" x="9232900" y="1593850"/>
          <p14:tracePt t="7802" x="9239250" y="1593850"/>
          <p14:tracePt t="7819" x="9277350" y="1600200"/>
          <p14:tracePt t="7840" x="9315450" y="1606550"/>
          <p14:tracePt t="7853" x="9328150" y="1606550"/>
          <p14:tracePt t="8209" x="9321800" y="1606550"/>
          <p14:tracePt t="8295" x="9321800" y="1600200"/>
          <p14:tracePt t="8669" x="9321800" y="1593850"/>
          <p14:tracePt t="8673" x="9340850" y="1587500"/>
          <p14:tracePt t="8686" x="9366250" y="1574800"/>
          <p14:tracePt t="8706" x="9467850" y="1536700"/>
          <p14:tracePt t="8720" x="9537700" y="1511300"/>
          <p14:tracePt t="8735" x="9582150" y="1498600"/>
          <p14:tracePt t="8757" x="9613900" y="1485900"/>
          <p14:tracePt t="8769" x="9620250" y="1485900"/>
          <p14:tracePt t="8786" x="9639300" y="1479550"/>
          <p14:tracePt t="8807" x="9658350" y="1473200"/>
          <p14:tracePt t="8850" x="9664700" y="1473200"/>
          <p14:tracePt t="8910" x="9671050" y="1473200"/>
          <p14:tracePt t="8913" x="9671050" y="1485900"/>
          <p14:tracePt t="8927" x="9677400" y="1492250"/>
          <p14:tracePt t="8936" x="9683750" y="1504950"/>
          <p14:tracePt t="8953" x="9683750" y="1517650"/>
          <p14:tracePt t="8969" x="9683750" y="1536700"/>
          <p14:tracePt t="8988" x="9683750" y="1543050"/>
          <p14:tracePt t="9101" x="9677400" y="1543050"/>
          <p14:tracePt t="9241" x="9696450" y="1530350"/>
          <p14:tracePt t="9244" x="9753600" y="1511300"/>
          <p14:tracePt t="9252" x="9804400" y="1492250"/>
          <p14:tracePt t="9269" x="9912350" y="1460500"/>
          <p14:tracePt t="9287" x="10007600" y="1435100"/>
          <p14:tracePt t="9289" x="10045700" y="1428750"/>
          <p14:tracePt t="9302" x="10096500" y="1422400"/>
          <p14:tracePt t="9320" x="10121900" y="1409700"/>
          <p14:tracePt t="9336" x="10134600" y="1409700"/>
          <p14:tracePt t="9354" x="10140950" y="1409700"/>
          <p14:tracePt t="9417" x="10160000" y="1422400"/>
          <p14:tracePt t="9424" x="10172700" y="1428750"/>
          <p14:tracePt t="9436" x="10191750" y="1441450"/>
          <p14:tracePt t="9454" x="10242550" y="1460500"/>
          <p14:tracePt t="9470" x="10318750" y="1485900"/>
          <p14:tracePt t="9486" x="10401300" y="1511300"/>
          <p14:tracePt t="9502" x="10471150" y="1536700"/>
          <p14:tracePt t="9519" x="10534650" y="1549400"/>
          <p14:tracePt t="9535" x="10661650" y="1562100"/>
          <p14:tracePt t="9552" x="10680700" y="1562100"/>
          <p14:tracePt t="9569" x="10693400" y="1568450"/>
          <p14:tracePt t="9653" x="10699750" y="1568450"/>
          <p14:tracePt t="9659" x="10706100" y="1568450"/>
          <p14:tracePt t="9684" x="10712450" y="1568450"/>
          <p14:tracePt t="9693" x="10718800" y="1568450"/>
          <p14:tracePt t="9703" x="10725150" y="1568450"/>
          <p14:tracePt t="9723" x="10750550" y="1555750"/>
          <p14:tracePt t="9737" x="10769600" y="1549400"/>
          <p14:tracePt t="9753" x="10782300" y="1543050"/>
          <p14:tracePt t="9772" x="10788650" y="1536700"/>
          <p14:tracePt t="9795" x="10795000" y="1536700"/>
          <p14:tracePt t="9819" x="10795000" y="1530350"/>
          <p14:tracePt t="9835" x="10801350" y="1530350"/>
          <p14:tracePt t="9839" x="10807700" y="1524000"/>
          <p14:tracePt t="9853" x="10820400" y="1517650"/>
          <p14:tracePt t="9873" x="10839450" y="1504950"/>
          <p14:tracePt t="9979" x="10845800" y="1504950"/>
          <p14:tracePt t="10144" x="10839450" y="1504950"/>
          <p14:tracePt t="10149" x="10820400" y="1504950"/>
          <p14:tracePt t="10160" x="10756900" y="1504950"/>
          <p14:tracePt t="10169" x="10699750" y="1504950"/>
          <p14:tracePt t="10186" x="10528300" y="1511300"/>
          <p14:tracePt t="10205" x="10261600" y="1517650"/>
          <p14:tracePt t="10219" x="10166350" y="1517650"/>
          <p14:tracePt t="10236" x="9829800" y="1504950"/>
          <p14:tracePt t="10252" x="9512300" y="1485900"/>
          <p14:tracePt t="10268" x="9112250" y="1422400"/>
          <p14:tracePt t="10290" x="8540750" y="1327150"/>
          <p14:tracePt t="10292" x="8255000" y="1289050"/>
          <p14:tracePt t="10302" x="7975600" y="1263650"/>
          <p14:tracePt t="10321" x="7264400" y="1244600"/>
          <p14:tracePt t="10337" x="6832600" y="1244600"/>
          <p14:tracePt t="10354" x="6362700" y="1257300"/>
          <p14:tracePt t="10370" x="5822950" y="1250950"/>
          <p14:tracePt t="10386" x="5187950" y="1244600"/>
          <p14:tracePt t="10402" x="4603750" y="1244600"/>
          <p14:tracePt t="10424" x="3829050" y="1289050"/>
          <p14:tracePt t="10436" x="3632200" y="1314450"/>
          <p14:tracePt t="10453" x="3308350" y="1352550"/>
          <p14:tracePt t="10455" x="3219450" y="1365250"/>
          <p14:tracePt t="10470" x="3060700" y="1390650"/>
          <p14:tracePt t="10485" x="2933700" y="1422400"/>
          <p14:tracePt t="10502" x="2838450" y="1447800"/>
          <p14:tracePt t="10519" x="2762250" y="1460500"/>
          <p14:tracePt t="10537" x="2692400" y="1460500"/>
          <p14:tracePt t="10539" x="2654300" y="1460500"/>
          <p14:tracePt t="10552" x="2622550" y="1460500"/>
          <p14:tracePt t="10569" x="2552700" y="1454150"/>
          <p14:tracePt t="10571" x="2514600" y="1454150"/>
          <p14:tracePt t="10586" x="2482850" y="1447800"/>
          <p14:tracePt t="10588" x="2444750" y="1447800"/>
          <p14:tracePt t="10603" x="2368550" y="1454150"/>
          <p14:tracePt t="10619" x="2273300" y="1479550"/>
          <p14:tracePt t="10636" x="2101850" y="1504950"/>
          <p14:tracePt t="10652" x="1797050" y="1581150"/>
          <p14:tracePt t="10669" x="1409700" y="1708150"/>
          <p14:tracePt t="10685" x="1073150" y="1841500"/>
          <p14:tracePt t="10705" x="742950" y="2012950"/>
          <p14:tracePt t="10721" x="615950" y="2108200"/>
          <p14:tracePt t="10737" x="571500" y="2146300"/>
          <p14:tracePt t="10755" x="571500" y="2159000"/>
          <p14:tracePt t="10768" x="571500" y="2165350"/>
          <p14:tracePt t="10790" x="596900" y="2165350"/>
          <p14:tracePt t="10802" x="609600" y="2165350"/>
          <p14:tracePt t="10820" x="622300" y="2178050"/>
          <p14:tracePt t="10821" x="635000" y="2178050"/>
          <p14:tracePt t="10836" x="647700" y="2190750"/>
          <p14:tracePt t="10853" x="660400" y="2203450"/>
          <p14:tracePt t="10869" x="679450" y="2216150"/>
          <p14:tracePt t="10887" x="698500" y="2222500"/>
          <p14:tracePt t="10902" x="730250" y="2228850"/>
          <p14:tracePt t="10919" x="755650" y="2235200"/>
          <p14:tracePt t="10921" x="787400" y="2247900"/>
          <p14:tracePt t="10935" x="812800" y="2260600"/>
          <p14:tracePt t="10953" x="933450" y="2305050"/>
          <p14:tracePt t="10969" x="1003300" y="2324100"/>
          <p14:tracePt t="10985" x="1041400" y="2343150"/>
          <p14:tracePt t="11002" x="1060450" y="2349500"/>
          <p14:tracePt t="11019" x="1066800" y="2349500"/>
          <p14:tracePt t="11036" x="1073150" y="2349500"/>
          <p14:tracePt t="11052" x="1085850" y="2349500"/>
          <p14:tracePt t="11069" x="1104900" y="2336800"/>
          <p14:tracePt t="11086" x="1123950" y="2330450"/>
          <p14:tracePt t="11102" x="1143000" y="2324100"/>
          <p14:tracePt t="11121" x="1168400" y="2317750"/>
          <p14:tracePt t="11137" x="1206500" y="2305050"/>
          <p14:tracePt t="11155" x="1314450" y="2286000"/>
          <p14:tracePt t="11170" x="1479550" y="2266950"/>
          <p14:tracePt t="11189" x="1651000" y="2254250"/>
          <p14:tracePt t="11203" x="1771650" y="2241550"/>
          <p14:tracePt t="11220" x="1847850" y="2222500"/>
          <p14:tracePt t="11220" x="1879600" y="2216150"/>
          <p14:tracePt t="11236" x="1892300" y="2216150"/>
          <p14:tracePt t="11255" x="1924050" y="2203450"/>
          <p14:tracePt t="11270" x="1949450" y="2190750"/>
          <p14:tracePt t="11287" x="1981200" y="2184400"/>
          <p14:tracePt t="11304" x="2006600" y="2171700"/>
          <p14:tracePt t="11320" x="2025650" y="2165350"/>
          <p14:tracePt t="11338" x="2038350" y="2159000"/>
          <p14:tracePt t="11339" x="2044700" y="2159000"/>
          <p14:tracePt t="11353" x="2057400" y="2159000"/>
          <p14:tracePt t="11372" x="2082800" y="2159000"/>
          <p14:tracePt t="11386" x="2133600" y="2159000"/>
          <p14:tracePt t="11409" x="2235200" y="2159000"/>
          <p14:tracePt t="11419" x="2273300" y="2165350"/>
          <p14:tracePt t="11435" x="2343150" y="2171700"/>
          <p14:tracePt t="11456" x="2432050" y="2171700"/>
          <p14:tracePt t="11471" x="2444750" y="2165350"/>
          <p14:tracePt t="11473" x="2451100" y="2165350"/>
          <p14:tracePt t="11635" x="2451100" y="2159000"/>
          <p14:tracePt t="11688" x="2457450" y="2159000"/>
          <p14:tracePt t="11712" x="2463800" y="2159000"/>
          <p14:tracePt t="12376" x="2457450" y="2159000"/>
          <p14:tracePt t="12383" x="2406650" y="2159000"/>
          <p14:tracePt t="12391" x="2330450" y="2165350"/>
          <p14:tracePt t="12403" x="2279650" y="2165350"/>
          <p14:tracePt t="12419" x="2235200" y="2171700"/>
          <p14:tracePt t="12437" x="2235200" y="2178050"/>
          <p14:tracePt t="12578" x="2241550" y="2197100"/>
          <p14:tracePt t="12584" x="2260600" y="2216150"/>
          <p14:tracePt t="12589" x="2286000" y="2241550"/>
          <p14:tracePt t="12603" x="2324100" y="2266950"/>
          <p14:tracePt t="12619" x="2406650" y="2324100"/>
          <p14:tracePt t="12640" x="2673350" y="2432050"/>
          <p14:tracePt t="12653" x="3054350" y="2559050"/>
          <p14:tracePt t="12672" x="3352800" y="2641600"/>
          <p14:tracePt t="12687" x="3556000" y="2698750"/>
          <p14:tracePt t="12704" x="3740150" y="2730500"/>
          <p14:tracePt t="12719" x="3911600" y="2724150"/>
          <p14:tracePt t="12739" x="4146550" y="2686050"/>
          <p14:tracePt t="12754" x="4197350" y="2667000"/>
          <p14:tracePt t="12771" x="4203700" y="2660650"/>
          <p14:tracePt t="12797" x="4210050" y="2660650"/>
          <p14:tracePt t="12803" x="4216400" y="2654300"/>
          <p14:tracePt t="12821" x="4235450" y="2635250"/>
          <p14:tracePt t="12836" x="4260850" y="2616200"/>
          <p14:tracePt t="12853" x="4298950" y="2597150"/>
          <p14:tracePt t="12870" x="4368800" y="2565400"/>
          <p14:tracePt t="12885" x="4464050" y="2520950"/>
          <p14:tracePt t="12906" x="4622800" y="2444750"/>
          <p14:tracePt t="12919" x="4743450" y="2381250"/>
          <p14:tracePt t="12937" x="4800600" y="2349500"/>
          <p14:tracePt t="12956" x="4845050" y="2317750"/>
          <p14:tracePt t="12969" x="4857750" y="2311400"/>
          <p14:tracePt t="12987" x="4883150" y="2292350"/>
          <p14:tracePt t="13003" x="4908550" y="2266950"/>
          <p14:tracePt t="13019" x="4914900" y="2266950"/>
          <p14:tracePt t="13683" x="4921250" y="2260600"/>
          <p14:tracePt t="13694" x="4927600" y="2260600"/>
          <p14:tracePt t="13702" x="4927600" y="2254250"/>
          <p14:tracePt t="13720" x="4940300" y="2247900"/>
          <p14:tracePt t="13739" x="4959350" y="2228850"/>
          <p14:tracePt t="13753" x="4978400" y="2216150"/>
          <p14:tracePt t="13772" x="4997450" y="2209800"/>
          <p14:tracePt t="13785" x="5010150" y="2203450"/>
          <p14:tracePt t="13803" x="5016500" y="2203450"/>
          <p14:tracePt t="13819" x="5029200" y="2203450"/>
          <p14:tracePt t="13836" x="5035550" y="2197100"/>
          <p14:tracePt t="13852" x="5048250" y="2190750"/>
          <p14:tracePt t="13870" x="5060950" y="2190750"/>
          <p14:tracePt t="13872" x="5067300" y="2190750"/>
          <p14:tracePt t="13887" x="5086350" y="2190750"/>
          <p14:tracePt t="13902" x="5105400" y="2184400"/>
          <p14:tracePt t="13919" x="5118100" y="2184400"/>
          <p14:tracePt t="13939" x="5130800" y="2184400"/>
          <p14:tracePt t="13952" x="5149850" y="2178050"/>
          <p14:tracePt t="13972" x="5162550" y="2178050"/>
          <p14:tracePt t="13988" x="5181600" y="2178050"/>
          <p14:tracePt t="14069" x="5181600" y="2171700"/>
          <p14:tracePt t="14352" x="5187950" y="2171700"/>
          <p14:tracePt t="14355" x="5200650" y="2171700"/>
          <p14:tracePt t="14371" x="5257800" y="2171700"/>
          <p14:tracePt t="14387" x="5353050" y="2171700"/>
          <p14:tracePt t="14403" x="5473700" y="2159000"/>
          <p14:tracePt t="14420" x="5626100" y="2139950"/>
          <p14:tracePt t="14437" x="5778500" y="2127250"/>
          <p14:tracePt t="14452" x="5924550" y="2120900"/>
          <p14:tracePt t="14469" x="6026150" y="2108200"/>
          <p14:tracePt t="14485" x="6127750" y="2108200"/>
          <p14:tracePt t="14487" x="6172200" y="2101850"/>
          <p14:tracePt t="14503" x="6261100" y="2101850"/>
          <p14:tracePt t="14519" x="6318250" y="2101850"/>
          <p14:tracePt t="14536" x="6343650" y="2101850"/>
          <p14:tracePt t="14552" x="6350000" y="2101850"/>
          <p14:tracePt t="14570" x="6356350" y="2101850"/>
          <p14:tracePt t="14585" x="6369050" y="2101850"/>
          <p14:tracePt t="14606" x="6388100" y="2101850"/>
          <p14:tracePt t="14608" x="6413500" y="2108200"/>
          <p14:tracePt t="14619" x="6438900" y="2120900"/>
          <p14:tracePt t="14638" x="6515100" y="2146300"/>
          <p14:tracePt t="14639" x="6546850" y="2159000"/>
          <p14:tracePt t="14653" x="6629400" y="2184400"/>
          <p14:tracePt t="14669" x="6724650" y="2209800"/>
          <p14:tracePt t="14688" x="6832600" y="2235200"/>
          <p14:tracePt t="14702" x="6953250" y="2254250"/>
          <p14:tracePt t="14721" x="7073900" y="2254250"/>
          <p14:tracePt t="14735" x="7124700" y="2254250"/>
          <p14:tracePt t="14757" x="7283450" y="2228850"/>
          <p14:tracePt t="14779" x="7861300" y="2127250"/>
          <p14:tracePt t="14787" x="7931150" y="2108200"/>
          <p14:tracePt t="14803" x="8026400" y="2089150"/>
          <p14:tracePt t="14819" x="8089900" y="2076450"/>
          <p14:tracePt t="14836" x="8108950" y="2070100"/>
          <p14:tracePt t="14855" x="8115300" y="2070100"/>
          <p14:tracePt t="14874" x="8128000" y="2063750"/>
          <p14:tracePt t="14886" x="8147050" y="2057400"/>
          <p14:tracePt t="14902" x="8178800" y="2057400"/>
          <p14:tracePt t="14924" x="8242300" y="2057400"/>
          <p14:tracePt t="14936" x="8280400" y="2057400"/>
          <p14:tracePt t="14955" x="8299450" y="2057400"/>
          <p14:tracePt t="14969" x="8318500" y="2057400"/>
          <p14:tracePt t="14988" x="8331200" y="2057400"/>
          <p14:tracePt t="15004" x="8343900" y="2057400"/>
          <p14:tracePt t="15018" x="8350250" y="2057400"/>
          <p14:tracePt t="15113" x="8356600" y="2057400"/>
          <p14:tracePt t="15118" x="8369300" y="2063750"/>
          <p14:tracePt t="15125" x="8375650" y="2063750"/>
          <p14:tracePt t="15137" x="8388350" y="2070100"/>
          <p14:tracePt t="15153" x="8401050" y="2076450"/>
          <p14:tracePt t="15173" x="8432800" y="2089150"/>
          <p14:tracePt t="15186" x="8439150" y="2095500"/>
          <p14:tracePt t="15206" x="8464550" y="2108200"/>
          <p14:tracePt t="15224" x="8489950" y="2114550"/>
          <p14:tracePt t="15238" x="8509000" y="2114550"/>
          <p14:tracePt t="15253" x="8528050" y="2120900"/>
          <p14:tracePt t="15270" x="8534400" y="2120900"/>
          <p14:tracePt t="15423" x="8540750" y="2120900"/>
          <p14:tracePt t="15434" x="8547100" y="2120900"/>
          <p14:tracePt t="15447" x="8578850" y="2120900"/>
          <p14:tracePt t="15459" x="8655050" y="2120900"/>
          <p14:tracePt t="15471" x="8712200" y="2120900"/>
          <p14:tracePt t="15489" x="8782050" y="2127250"/>
          <p14:tracePt t="15504" x="8845550" y="2133600"/>
          <p14:tracePt t="15520" x="8877300" y="2139950"/>
          <p14:tracePt t="15536" x="8902700" y="2139950"/>
          <p14:tracePt t="15554" x="8953500" y="2146300"/>
          <p14:tracePt t="15568" x="9017000" y="2146300"/>
          <p14:tracePt t="15588" x="9093200" y="2159000"/>
          <p14:tracePt t="15590" x="9124950" y="2165350"/>
          <p14:tracePt t="15603" x="9163050" y="2171700"/>
          <p14:tracePt t="15621" x="9251950" y="2190750"/>
          <p14:tracePt t="15635" x="9321800" y="2197100"/>
          <p14:tracePt t="15658" x="9417050" y="2209800"/>
          <p14:tracePt t="15689" x="9626600" y="2216150"/>
          <p14:tracePt t="15693" x="9759950" y="2216150"/>
          <p14:tracePt t="15703" x="9804400" y="2216150"/>
          <p14:tracePt t="15719" x="9880600" y="2222500"/>
          <p14:tracePt t="15739" x="9969500" y="2222500"/>
          <p14:tracePt t="15752" x="10052050" y="2222500"/>
          <p14:tracePt t="15772" x="10217150" y="2222500"/>
          <p14:tracePt t="15787" x="10318750" y="2222500"/>
          <p14:tracePt t="15804" x="10394950" y="2216150"/>
          <p14:tracePt t="15822" x="10464800" y="2209800"/>
          <p14:tracePt t="15840" x="10483850" y="2209800"/>
          <p14:tracePt t="16123" x="10477500" y="2209800"/>
          <p14:tracePt t="16128" x="10471150" y="2209800"/>
          <p14:tracePt t="16136" x="10464800" y="2209800"/>
          <p14:tracePt t="16154" x="10426700" y="2209800"/>
          <p14:tracePt t="16171" x="10344150" y="2209800"/>
          <p14:tracePt t="16189" x="10140950" y="2209800"/>
          <p14:tracePt t="16205" x="9899650" y="2209800"/>
          <p14:tracePt t="16221" x="9518650" y="2209800"/>
          <p14:tracePt t="16237" x="8966200" y="2203450"/>
          <p14:tracePt t="16254" x="8274050" y="2152650"/>
          <p14:tracePt t="16272" x="7620000" y="2120900"/>
          <p14:tracePt t="16286" x="7251700" y="2114550"/>
          <p14:tracePt t="16306" x="6750050" y="2114550"/>
          <p14:tracePt t="16320" x="6591300" y="2114550"/>
          <p14:tracePt t="16338" x="6280150" y="2114550"/>
          <p14:tracePt t="16376" x="4991100" y="2209800"/>
          <p14:tracePt t="16380" x="4546600" y="2222500"/>
          <p14:tracePt t="16387" x="4400550" y="2228850"/>
          <p14:tracePt t="16403" x="4121150" y="2228850"/>
          <p14:tracePt t="16422" x="3860800" y="2228850"/>
          <p14:tracePt t="16439" x="3543300" y="2228850"/>
          <p14:tracePt t="16452" x="3200400" y="2228850"/>
          <p14:tracePt t="16473" x="2933700" y="2222500"/>
          <p14:tracePt t="16486" x="2768600" y="2216150"/>
          <p14:tracePt t="16504" x="2520950" y="2216150"/>
          <p14:tracePt t="16520" x="2355850" y="2216150"/>
          <p14:tracePt t="16536" x="2159000" y="2241550"/>
          <p14:tracePt t="16555" x="1885950" y="2279650"/>
          <p14:tracePt t="16569" x="1625600" y="2311400"/>
          <p14:tracePt t="16589" x="1441450" y="2330450"/>
          <p14:tracePt t="16603" x="1416050" y="2336800"/>
          <p14:tracePt t="16604" x="1409700" y="2349500"/>
          <p14:tracePt t="16620" x="1397000" y="2355850"/>
          <p14:tracePt t="16621" x="1390650" y="2362200"/>
          <p14:tracePt t="16636" x="1377950" y="2368550"/>
          <p14:tracePt t="16637" x="1365250" y="2381250"/>
          <p14:tracePt t="16653" x="1339850" y="2400300"/>
          <p14:tracePt t="16670" x="1320800" y="2419350"/>
          <p14:tracePt t="16685" x="1314450" y="2432050"/>
          <p14:tracePt t="16703" x="1308100" y="2432050"/>
          <p14:tracePt t="16719" x="1301750" y="2438400"/>
          <p14:tracePt t="16738" x="1276350" y="2470150"/>
          <p14:tracePt t="16754" x="1219200" y="2514600"/>
          <p14:tracePt t="16771" x="1174750" y="2540000"/>
          <p14:tracePt t="16787" x="1162050" y="2552700"/>
          <p14:tracePt t="16802" x="1155700" y="2552700"/>
          <p14:tracePt t="16912" x="1162050" y="2552700"/>
          <p14:tracePt t="16920" x="1168400" y="2546350"/>
          <p14:tracePt t="16925" x="1181100" y="2546350"/>
          <p14:tracePt t="16936" x="1193800" y="2540000"/>
          <p14:tracePt t="16952" x="1250950" y="2527300"/>
          <p14:tracePt t="16971" x="1327150" y="2514600"/>
          <p14:tracePt t="16985" x="1428750" y="2501900"/>
          <p14:tracePt t="16989" x="1485900" y="2489200"/>
          <p14:tracePt t="17003" x="1587500" y="2476500"/>
          <p14:tracePt t="17020" x="1689100" y="2470150"/>
          <p14:tracePt t="17035" x="1784350" y="2470150"/>
          <p14:tracePt t="17054" x="1879600" y="2470150"/>
          <p14:tracePt t="17069" x="1949450" y="2470150"/>
          <p14:tracePt t="17091" x="1987550" y="2470150"/>
          <p14:tracePt t="17102" x="1993900" y="2470150"/>
          <p14:tracePt t="17103" x="2006600" y="2470150"/>
          <p14:tracePt t="17121" x="2019300" y="2470150"/>
          <p14:tracePt t="17136" x="2038350" y="2476500"/>
          <p14:tracePt t="17153" x="2063750" y="2489200"/>
          <p14:tracePt t="17170" x="2114550" y="2495550"/>
          <p14:tracePt t="17190" x="2216150" y="2514600"/>
          <p14:tracePt t="17204" x="2273300" y="2520950"/>
          <p14:tracePt t="17224" x="2400300" y="2546350"/>
          <p14:tracePt t="17237" x="2501900" y="2565400"/>
          <p14:tracePt t="17252" x="2584450" y="2571750"/>
          <p14:tracePt t="17272" x="2654300" y="2578100"/>
          <p14:tracePt t="17285" x="2717800" y="2578100"/>
          <p14:tracePt t="17306" x="2781300" y="2571750"/>
          <p14:tracePt t="17307" x="2813050" y="2571750"/>
          <p14:tracePt t="17319" x="2851150" y="2571750"/>
          <p14:tracePt t="17336" x="2895600" y="2571750"/>
          <p14:tracePt t="17337" x="2901950" y="2571750"/>
          <p14:tracePt t="17354" x="2914650" y="2571750"/>
          <p14:tracePt t="17370" x="2927350" y="2571750"/>
          <p14:tracePt t="17386" x="2933700" y="2571750"/>
          <p14:tracePt t="17684" x="2940050" y="2571750"/>
          <p14:tracePt t="17713" x="2946400" y="2571750"/>
          <p14:tracePt t="17716" x="2971800" y="2571750"/>
          <p14:tracePt t="17723" x="2997200" y="2571750"/>
          <p14:tracePt t="17738" x="3041650" y="2571750"/>
          <p14:tracePt t="17738" x="3086100" y="2571750"/>
          <p14:tracePt t="17752" x="3130550" y="2571750"/>
          <p14:tracePt t="17769" x="3225800" y="2590800"/>
          <p14:tracePt t="17788" x="3333750" y="2609850"/>
          <p14:tracePt t="17802" x="3365500" y="2609850"/>
          <p14:tracePt t="17823" x="3378200" y="2609850"/>
          <p14:tracePt t="17835" x="3384550" y="2609850"/>
          <p14:tracePt t="17856" x="3390900" y="2609850"/>
          <p14:tracePt t="17857" x="3403600" y="2609850"/>
          <p14:tracePt t="17870" x="3429000" y="2609850"/>
          <p14:tracePt t="17871" x="3460750" y="2603500"/>
          <p14:tracePt t="17887" x="3549650" y="2597150"/>
          <p14:tracePt t="17902" x="3600450" y="2597150"/>
          <p14:tracePt t="17906" x="3670300" y="2597150"/>
          <p14:tracePt t="17921" x="3790950" y="2609850"/>
          <p14:tracePt t="17937" x="3886200" y="2622550"/>
          <p14:tracePt t="17953" x="3949700" y="2628900"/>
          <p14:tracePt t="17969" x="3956050" y="2628900"/>
          <p14:tracePt t="18044" x="3962400" y="2628900"/>
          <p14:tracePt t="18068" x="3962400" y="2635250"/>
          <p14:tracePt t="18106" x="3968750" y="2635250"/>
          <p14:tracePt t="18119" x="3975100" y="2635250"/>
          <p14:tracePt t="18162" x="3981450" y="2635250"/>
          <p14:tracePt t="18179" x="3987800" y="2635250"/>
          <p14:tracePt t="18301" x="3968750" y="2641600"/>
          <p14:tracePt t="18309" x="3949700" y="2647950"/>
          <p14:tracePt t="18320" x="3937000" y="2647950"/>
          <p14:tracePt t="18367" x="3937000" y="2641600"/>
          <p14:tracePt t="18489" x="3937000" y="2635250"/>
          <p14:tracePt t="18558" x="3956050" y="2635250"/>
          <p14:tracePt t="18566" x="3987800" y="2641600"/>
          <p14:tracePt t="18589" x="4076700" y="2647950"/>
          <p14:tracePt t="18595" x="4343400" y="2673350"/>
          <p14:tracePt t="18610" x="4692650" y="2679700"/>
          <p14:tracePt t="18620" x="4781550" y="2679700"/>
          <p14:tracePt t="18637" x="5029200" y="2679700"/>
          <p14:tracePt t="18652" x="5194300" y="2679700"/>
          <p14:tracePt t="18669" x="5340350" y="2679700"/>
          <p14:tracePt t="18687" x="5486400" y="2679700"/>
          <p14:tracePt t="18704" x="5594350" y="2679700"/>
          <p14:tracePt t="18708" x="5645150" y="2679700"/>
          <p14:tracePt t="18719" x="5695950" y="2679700"/>
          <p14:tracePt t="18721" x="5746750" y="2679700"/>
          <p14:tracePt t="18736" x="5810250" y="2679700"/>
          <p14:tracePt t="18738" x="5861050" y="2679700"/>
          <p14:tracePt t="18752" x="5975350" y="2679700"/>
          <p14:tracePt t="18773" x="6121400" y="2698750"/>
          <p14:tracePt t="18775" x="6197600" y="2705100"/>
          <p14:tracePt t="18786" x="6261100" y="2717800"/>
          <p14:tracePt t="18806" x="6381750" y="2743200"/>
          <p14:tracePt t="18807" x="6426200" y="2749550"/>
          <p14:tracePt t="18820" x="6457950" y="2755900"/>
          <p14:tracePt t="18821" x="6477000" y="2755900"/>
          <p14:tracePt t="18838" x="6496050" y="2762250"/>
          <p14:tracePt t="18976" x="6489700" y="2762250"/>
          <p14:tracePt t="18981" x="6477000" y="2762250"/>
          <p14:tracePt t="18989" x="6464300" y="2762250"/>
          <p14:tracePt t="19004" x="6457950" y="2755900"/>
          <p14:tracePt t="19022" x="6413500" y="2755900"/>
          <p14:tracePt t="19040" x="6343650" y="2736850"/>
          <p14:tracePt t="19053" x="6242050" y="2730500"/>
          <p14:tracePt t="19070" x="6102350" y="2724150"/>
          <p14:tracePt t="19088" x="5975350" y="2717800"/>
          <p14:tracePt t="19102" x="5848350" y="2717800"/>
          <p14:tracePt t="19124" x="5695950" y="2705100"/>
          <p14:tracePt t="19137" x="5594350" y="2698750"/>
          <p14:tracePt t="19154" x="5473700" y="2686050"/>
          <p14:tracePt t="19169" x="5283200" y="2673350"/>
          <p14:tracePt t="19191" x="5016500" y="2660650"/>
          <p14:tracePt t="19204" x="4578350" y="2628900"/>
          <p14:tracePt t="19227" x="4400550" y="2622550"/>
          <p14:tracePt t="19236" x="3746500" y="2590800"/>
          <p14:tracePt t="19252" x="3416300" y="2590800"/>
          <p14:tracePt t="19272" x="2908300" y="2603500"/>
          <p14:tracePt t="19286" x="2616200" y="2641600"/>
          <p14:tracePt t="19303" x="2444750" y="2660650"/>
          <p14:tracePt t="19321" x="2286000" y="2686050"/>
          <p14:tracePt t="19335" x="2165350" y="2705100"/>
          <p14:tracePt t="19356" x="1930400" y="2743200"/>
          <p14:tracePt t="19371" x="1758950" y="2774950"/>
          <p14:tracePt t="19388" x="1600200" y="2800350"/>
          <p14:tracePt t="19406" x="1479550" y="2813050"/>
          <p14:tracePt t="19421" x="1428750" y="2825750"/>
          <p14:tracePt t="19437" x="1416050" y="2832100"/>
          <p14:tracePt t="19452" x="1390650" y="2844800"/>
          <p14:tracePt t="19472" x="1371600" y="2863850"/>
          <p14:tracePt t="19486" x="1352550" y="2882900"/>
          <p14:tracePt t="19489" x="1346200" y="2889250"/>
          <p14:tracePt t="19504" x="1339850" y="2895600"/>
          <p14:tracePt t="19958" x="1339850" y="2901950"/>
          <p14:tracePt t="19963" x="1346200" y="2908300"/>
          <p14:tracePt t="19971" x="1358900" y="2921000"/>
          <p14:tracePt t="19988" x="1397000" y="2946400"/>
          <p14:tracePt t="20005" x="1460500" y="2971800"/>
          <p14:tracePt t="20022" x="1530350" y="2978150"/>
          <p14:tracePt t="20025" x="1574800" y="2984500"/>
          <p14:tracePt t="20035" x="1625600" y="2984500"/>
          <p14:tracePt t="20057" x="1778000" y="2990850"/>
          <p14:tracePt t="20073" x="1854200" y="2990850"/>
          <p14:tracePt t="20089" x="1930400" y="3003550"/>
          <p14:tracePt t="20105" x="2000250" y="3009900"/>
          <p14:tracePt t="20121" x="2076450" y="3016250"/>
          <p14:tracePt t="20138" x="2152650" y="3022600"/>
          <p14:tracePt t="20154" x="2228850" y="3022600"/>
          <p14:tracePt t="20170" x="2286000" y="3022600"/>
          <p14:tracePt t="20188" x="2305050" y="3022600"/>
          <p14:tracePt t="20203" x="2317750" y="3022600"/>
          <p14:tracePt t="20223" x="2349500" y="3022600"/>
          <p14:tracePt t="20239" x="2400300" y="3022600"/>
          <p14:tracePt t="20255" x="2470150" y="3035300"/>
          <p14:tracePt t="20269" x="2540000" y="3048000"/>
          <p14:tracePt t="20287" x="2609850" y="3060700"/>
          <p14:tracePt t="20305" x="2673350" y="3073400"/>
          <p14:tracePt t="20322" x="2736850" y="3073400"/>
          <p14:tracePt t="20323" x="2774950" y="3073400"/>
          <p14:tracePt t="20336" x="2813050" y="3073400"/>
          <p14:tracePt t="20337" x="2863850" y="3079750"/>
          <p14:tracePt t="20353" x="2971800" y="3079750"/>
          <p14:tracePt t="20370" x="3073400" y="3079750"/>
          <p14:tracePt t="20387" x="3162300" y="3079750"/>
          <p14:tracePt t="20405" x="3263900" y="3079750"/>
          <p14:tracePt t="20434" x="3302000" y="3079750"/>
          <p14:tracePt t="20439" x="3473450" y="3111500"/>
          <p14:tracePt t="20455" x="3492500" y="3111500"/>
          <p14:tracePt t="20567" x="3670300" y="3168650"/>
          <p14:tracePt t="20575" x="4699000" y="3213100"/>
          <p14:tracePt t="20587" x="4781550" y="3213100"/>
          <p14:tracePt t="20604" x="4806950" y="3213100"/>
          <p14:tracePt t="20620" x="4819650" y="3213100"/>
          <p14:tracePt t="20695" x="4826000" y="3213100"/>
          <p14:tracePt t="20709" x="4832350" y="3219450"/>
          <p14:tracePt t="20716" x="4838700" y="3219450"/>
          <p14:tracePt t="20723" x="4845050" y="3225800"/>
          <p14:tracePt t="20736" x="4857750" y="3225800"/>
          <p14:tracePt t="20753" x="4883150" y="3225800"/>
          <p14:tracePt t="20771" x="4921250" y="3225800"/>
          <p14:tracePt t="20787" x="4933950" y="3225800"/>
          <p14:tracePt t="20805" x="4953000" y="3225800"/>
          <p14:tracePt t="20818" x="4959350" y="3225800"/>
          <p14:tracePt t="20842" x="4965700" y="3225800"/>
          <p14:tracePt t="20845" x="4972050" y="3225800"/>
          <p14:tracePt t="20962" x="4978400" y="3225800"/>
          <p14:tracePt t="20966" x="4991100" y="3225800"/>
          <p14:tracePt t="20973" x="4997450" y="3225800"/>
          <p14:tracePt t="20987" x="5022850" y="3225800"/>
          <p14:tracePt t="21003" x="5048250" y="3225800"/>
          <p14:tracePt t="21022" x="5060950" y="3225800"/>
          <p14:tracePt t="21036" x="5092700" y="3219450"/>
          <p14:tracePt t="21055" x="5118100" y="3219450"/>
          <p14:tracePt t="21069" x="5137150" y="3213100"/>
          <p14:tracePt t="21089" x="5156200" y="3213100"/>
          <p14:tracePt t="21102" x="5168900" y="3213100"/>
          <p14:tracePt t="21122" x="5181600" y="3206750"/>
          <p14:tracePt t="21135" x="5187950" y="3206750"/>
          <p14:tracePt t="21156" x="5194300" y="3206750"/>
          <p14:tracePt t="21405" x="5200650" y="3206750"/>
          <p14:tracePt t="21421" x="5207000" y="3206750"/>
          <p14:tracePt t="21425" x="5219700" y="3206750"/>
          <p14:tracePt t="21436" x="5251450" y="3206750"/>
          <p14:tracePt t="21454" x="5340350" y="3206750"/>
          <p14:tracePt t="21472" x="5492750" y="3206750"/>
          <p14:tracePt t="21486" x="5537200" y="3206750"/>
          <p14:tracePt t="21506" x="5683250" y="3206750"/>
          <p14:tracePt t="21519" x="5797550" y="3206750"/>
          <p14:tracePt t="21540" x="5956300" y="3206750"/>
          <p14:tracePt t="21542" x="6045200" y="3206750"/>
          <p14:tracePt t="21552" x="6127750" y="3206750"/>
          <p14:tracePt t="21570" x="6356350" y="3219450"/>
          <p14:tracePt t="21588" x="6508750" y="3238500"/>
          <p14:tracePt t="21604" x="6616700" y="3257550"/>
          <p14:tracePt t="21619" x="6705600" y="3270250"/>
          <p14:tracePt t="21639" x="6826250" y="3282950"/>
          <p14:tracePt t="21652" x="6858000" y="3282950"/>
          <p14:tracePt t="21670" x="6997700" y="3302000"/>
          <p14:tracePt t="21689" x="7112000" y="3314700"/>
          <p14:tracePt t="21702" x="7226300" y="3327400"/>
          <p14:tracePt t="21723" x="7296150" y="3340100"/>
          <p14:tracePt t="21725" x="7315200" y="3340100"/>
          <p14:tracePt t="21736" x="7327900" y="3340100"/>
          <p14:tracePt t="21756" x="7366000" y="3352800"/>
          <p14:tracePt t="21769" x="7385050" y="3352800"/>
          <p14:tracePt t="21787" x="7442200" y="3365500"/>
          <p14:tracePt t="21808" x="7518400" y="3365500"/>
          <p14:tracePt t="21821" x="7531100" y="3365500"/>
          <p14:tracePt t="21838" x="7550150" y="3365500"/>
          <p14:tracePt t="21855" x="7569200" y="3371850"/>
          <p14:tracePt t="21871" x="7613650" y="3371850"/>
          <p14:tracePt t="21886" x="7683500" y="3378200"/>
          <p14:tracePt t="21887" x="7721600" y="3378200"/>
          <p14:tracePt t="21904" x="7791450" y="3378200"/>
          <p14:tracePt t="21922" x="7829550" y="3378200"/>
          <p14:tracePt t="21937" x="7842250" y="3384550"/>
          <p14:tracePt t="21956" x="7848600" y="3384550"/>
          <p14:tracePt t="21969" x="7854950" y="3384550"/>
          <p14:tracePt t="22003" x="7924800" y="3384550"/>
          <p14:tracePt t="22008" x="8077200" y="3365500"/>
          <p14:tracePt t="22021" x="8147050" y="3365500"/>
          <p14:tracePt t="22036" x="8242300" y="3365500"/>
          <p14:tracePt t="22055" x="8293100" y="3359150"/>
          <p14:tracePt t="22069" x="8318500" y="3359150"/>
          <p14:tracePt t="22091" x="8369300" y="3352800"/>
          <p14:tracePt t="22103" x="8439150" y="3352800"/>
          <p14:tracePt t="22120" x="8502650" y="3352800"/>
          <p14:tracePt t="22135" x="8547100" y="3346450"/>
          <p14:tracePt t="22157" x="8566150" y="3346450"/>
          <p14:tracePt t="22169" x="8572500" y="3346450"/>
          <p14:tracePt t="22188" x="8591550" y="3346450"/>
          <p14:tracePt t="22203" x="8610600" y="3333750"/>
          <p14:tracePt t="22219" x="8648700" y="3321050"/>
          <p14:tracePt t="22238" x="8705850" y="3302000"/>
          <p14:tracePt t="22252" x="8724900" y="3295650"/>
          <p14:tracePt t="22271" x="8731250" y="3295650"/>
          <p14:tracePt t="22528" x="8737600" y="3289300"/>
          <p14:tracePt t="22553" x="8737600" y="3308350"/>
          <p14:tracePt t="22558" x="8705850" y="3327400"/>
          <p14:tracePt t="22571" x="8648700" y="3371850"/>
          <p14:tracePt t="22586" x="8534400" y="3454400"/>
          <p14:tracePt t="22604" x="8521700" y="3460750"/>
          <p14:tracePt t="22624" x="8515350" y="3473450"/>
          <p14:tracePt t="22851" x="8509000" y="3473450"/>
          <p14:tracePt t="22860" x="8477250" y="3473450"/>
          <p14:tracePt t="22870" x="8439150" y="3467100"/>
          <p14:tracePt t="22888" x="8407400" y="3454400"/>
          <p14:tracePt t="22959" x="8401050" y="3448050"/>
          <p14:tracePt t="22965" x="8394700" y="3441700"/>
          <p14:tracePt t="22971" x="8388350" y="3435350"/>
          <p14:tracePt t="22988" x="8362950" y="3416300"/>
          <p14:tracePt t="23003" x="8343900" y="3403600"/>
          <p14:tracePt t="23021" x="8331200" y="3384550"/>
          <p14:tracePt t="23038" x="8305800" y="3365500"/>
          <p14:tracePt t="23052" x="8267700" y="3346450"/>
          <p14:tracePt t="23073" x="8172450" y="3308350"/>
          <p14:tracePt t="23087" x="8089900" y="3282950"/>
          <p14:tracePt t="23105" x="7994650" y="3257550"/>
          <p14:tracePt t="23123" x="7861300" y="3232150"/>
          <p14:tracePt t="23140" x="7696200" y="3200400"/>
          <p14:tracePt t="23153" x="7499350" y="3175000"/>
          <p14:tracePt t="23169" x="7270750" y="3143250"/>
          <p14:tracePt t="23189" x="6851650" y="3098800"/>
          <p14:tracePt t="23203" x="6692900" y="3079750"/>
          <p14:tracePt t="23222" x="5969000" y="3054350"/>
          <p14:tracePt t="23236" x="5327650" y="3086100"/>
          <p14:tracePt t="23257" x="4679950" y="3136900"/>
          <p14:tracePt t="23259" x="4368800" y="3162300"/>
          <p14:tracePt t="23269" x="4089400" y="3187700"/>
          <p14:tracePt t="23287" x="3562350" y="3219450"/>
          <p14:tracePt t="23304" x="3206750" y="3251200"/>
          <p14:tracePt t="23321" x="2806700" y="3302000"/>
          <p14:tracePt t="23340" x="2609850" y="3371850"/>
          <p14:tracePt t="23341" x="2546350" y="3390900"/>
          <p14:tracePt t="23352" x="2495550" y="3403600"/>
          <p14:tracePt t="23369" x="2419350" y="3429000"/>
          <p14:tracePt t="23389" x="2362200" y="3460750"/>
          <p14:tracePt t="23406" x="2336800" y="3479800"/>
          <p14:tracePt t="23419" x="2305050" y="3498850"/>
          <p14:tracePt t="23438" x="2241550" y="3524250"/>
          <p14:tracePt t="23441" x="2216150" y="3543300"/>
          <p14:tracePt t="23452" x="2184400" y="3562350"/>
          <p14:tracePt t="23455" x="2171700" y="3568700"/>
          <p14:tracePt t="23470" x="2165350" y="3581400"/>
          <p14:tracePt t="23578" x="2190750" y="3587750"/>
          <p14:tracePt t="23585" x="2228850" y="3594100"/>
          <p14:tracePt t="23591" x="2279650" y="3606800"/>
          <p14:tracePt t="23604" x="2330450" y="3606800"/>
          <p14:tracePt t="23621" x="2432050" y="3619500"/>
          <p14:tracePt t="23639" x="2571750" y="3632200"/>
          <p14:tracePt t="23656" x="2673350" y="3632200"/>
          <p14:tracePt t="23657" x="2711450" y="3632200"/>
          <p14:tracePt t="23669" x="2749550" y="3632200"/>
          <p14:tracePt t="23686" x="2844800" y="3625850"/>
          <p14:tracePt t="23704" x="2946400" y="3600450"/>
          <p14:tracePt t="23720" x="2984500" y="3594100"/>
          <p14:tracePt t="23736" x="3009900" y="3594100"/>
          <p14:tracePt t="23755" x="3028950" y="3581400"/>
          <p14:tracePt t="23774" x="3054350" y="3581400"/>
          <p14:tracePt t="23786" x="3067050" y="3575050"/>
          <p14:tracePt t="23802" x="3086100" y="3568700"/>
          <p14:tracePt t="23823" x="3111500" y="3568700"/>
          <p14:tracePt t="23837" x="3124200" y="3568700"/>
          <p14:tracePt t="23853" x="3149600" y="3562350"/>
          <p14:tracePt t="23871" x="3168650" y="3562350"/>
          <p14:tracePt t="23885" x="3194050" y="3562350"/>
          <p14:tracePt t="23907" x="3244850" y="3562350"/>
          <p14:tracePt t="23919" x="3263900" y="3562350"/>
          <p14:tracePt t="23938" x="3302000" y="3562350"/>
          <p14:tracePt t="23952" x="3359150" y="3562350"/>
          <p14:tracePt t="23972" x="3416300" y="3568700"/>
          <p14:tracePt t="23986" x="3429000" y="3568700"/>
          <p14:tracePt t="23988" x="3448050" y="3568700"/>
          <p14:tracePt t="24004" x="3467100" y="3575050"/>
          <p14:tracePt t="24020" x="3492500" y="3575050"/>
          <p14:tracePt t="24040" x="3511550" y="3575050"/>
          <p14:tracePt t="24056" x="3556000" y="3575050"/>
          <p14:tracePt t="24071" x="3606800" y="3575050"/>
          <p14:tracePt t="24085" x="3663950" y="3568700"/>
          <p14:tracePt t="24103" x="3702050" y="3562350"/>
          <p14:tracePt t="24105" x="3721100" y="3562350"/>
          <p14:tracePt t="24119" x="3746500" y="3562350"/>
          <p14:tracePt t="24137" x="3765550" y="3549650"/>
          <p14:tracePt t="24152" x="3803650" y="3543300"/>
          <p14:tracePt t="24169" x="3848100" y="3536950"/>
          <p14:tracePt t="24189" x="3867150" y="3536950"/>
          <p14:tracePt t="24191" x="3879850" y="3536950"/>
          <p14:tracePt t="24203" x="3886200" y="3536950"/>
          <p14:tracePt t="24221" x="3898900" y="3530600"/>
          <p14:tracePt t="24236" x="3924300" y="3530600"/>
          <p14:tracePt t="24255" x="3943350" y="3524250"/>
          <p14:tracePt t="24270" x="3956050" y="3524250"/>
          <p14:tracePt t="24289" x="3975100" y="3524250"/>
          <p14:tracePt t="24303" x="3981450" y="3524250"/>
          <p14:tracePt t="24381" x="3994150" y="3524250"/>
          <p14:tracePt t="24386" x="4000500" y="3524250"/>
          <p14:tracePt t="24406" x="4013200" y="3524250"/>
          <p14:tracePt t="24420" x="4019550" y="3524250"/>
          <p14:tracePt t="24483" x="4025900" y="3524250"/>
          <p14:tracePt t="24490" x="4032250" y="3524250"/>
          <p14:tracePt t="24503" x="4057650" y="3517900"/>
          <p14:tracePt t="24522" x="4070350" y="3517900"/>
          <p14:tracePt t="24536" x="4076700" y="3517900"/>
          <p14:tracePt t="24587" x="4083050" y="3517900"/>
          <p14:tracePt t="24599" x="4089400" y="3517900"/>
          <p14:tracePt t="24606" x="4102100" y="3517900"/>
          <p14:tracePt t="24624" x="4127500" y="3511550"/>
          <p14:tracePt t="24636" x="4152900" y="3511550"/>
          <p14:tracePt t="24652" x="4171950" y="3511550"/>
          <p14:tracePt t="24673" x="4184650" y="3511550"/>
          <p14:tracePt t="24688" x="4191000" y="3511550"/>
          <p14:tracePt t="24741" x="4197350" y="3511550"/>
          <p14:tracePt t="24757" x="4210050" y="3511550"/>
          <p14:tracePt t="24763" x="4216400" y="3511550"/>
          <p14:tracePt t="24791" x="4222750" y="3511550"/>
          <p14:tracePt t="24862" x="4229100" y="3511550"/>
          <p14:tracePt t="24879" x="4235450" y="3511550"/>
          <p14:tracePt t="24883" x="4254500" y="3511550"/>
          <p14:tracePt t="24891" x="4273550" y="3511550"/>
          <p14:tracePt t="24903" x="4305300" y="3511550"/>
          <p14:tracePt t="24920" x="4375150" y="3511550"/>
          <p14:tracePt t="24939" x="4489450" y="3511550"/>
          <p14:tracePt t="24955" x="4559300" y="3511550"/>
          <p14:tracePt t="24972" x="4616450" y="3511550"/>
          <p14:tracePt t="24989" x="4673600" y="3511550"/>
          <p14:tracePt t="25004" x="4730750" y="3511550"/>
          <p14:tracePt t="25020" x="4813300" y="3498850"/>
          <p14:tracePt t="25037" x="4933950" y="3486150"/>
          <p14:tracePt t="25053" x="5099050" y="3473450"/>
          <p14:tracePt t="25069" x="5276850" y="3460750"/>
          <p14:tracePt t="25085" x="5422900" y="3460750"/>
          <p14:tracePt t="25107" x="5556250" y="3454400"/>
          <p14:tracePt t="25109" x="5594350" y="3454400"/>
          <p14:tracePt t="25119" x="5619750" y="3454400"/>
          <p14:tracePt t="25138" x="5657850" y="3460750"/>
          <p14:tracePt t="25152" x="5676900" y="3460750"/>
          <p14:tracePt t="25171" x="5734050" y="3473450"/>
          <p14:tracePt t="25185" x="5746750" y="3473450"/>
          <p14:tracePt t="25334" x="5740400" y="3473450"/>
          <p14:tracePt t="25340" x="5734050" y="3473450"/>
          <p14:tracePt t="25355" x="5689600" y="3467100"/>
          <p14:tracePt t="25369" x="5651500" y="3454400"/>
          <p14:tracePt t="25385" x="5518150" y="3454400"/>
          <p14:tracePt t="25406" x="5422900" y="3473450"/>
          <p14:tracePt t="25420" x="5346700" y="3492500"/>
          <p14:tracePt t="25437" x="5276850" y="3505200"/>
          <p14:tracePt t="25453" x="5162550" y="3530600"/>
          <p14:tracePt t="25473" x="4914900" y="3575050"/>
          <p14:tracePt t="25487" x="4743450" y="3606800"/>
          <p14:tracePt t="25503" x="4616450" y="3625850"/>
          <p14:tracePt t="25519" x="4546600" y="3638550"/>
          <p14:tracePt t="25536" x="4514850" y="3644900"/>
          <p14:tracePt t="25557" x="4419600" y="3683000"/>
          <p14:tracePt t="25570" x="4375150" y="3708400"/>
          <p14:tracePt t="25587" x="4330700" y="3727450"/>
          <p14:tracePt t="25605" x="4305300" y="3733800"/>
          <p14:tracePt t="25619" x="4286250" y="3746500"/>
          <p14:tracePt t="25640" x="4254500" y="3746500"/>
          <p14:tracePt t="25642" x="4235450" y="3752850"/>
          <p14:tracePt t="25652" x="4203700" y="3759200"/>
          <p14:tracePt t="25669" x="4121150" y="3784600"/>
          <p14:tracePt t="25688" x="3981450" y="3803650"/>
          <p14:tracePt t="25703" x="3911600" y="3810000"/>
          <p14:tracePt t="25719" x="3867150" y="3816350"/>
          <p14:tracePt t="25736" x="3803650" y="3829050"/>
          <p14:tracePt t="25757" x="3721100" y="3848100"/>
          <p14:tracePt t="25759" x="3670300" y="3860800"/>
          <p14:tracePt t="25770" x="3606800" y="3873500"/>
          <p14:tracePt t="25789" x="3359150" y="3911600"/>
          <p14:tracePt t="25804" x="3048000" y="3949700"/>
          <p14:tracePt t="25823" x="2774950" y="3987800"/>
          <p14:tracePt t="25837" x="2609850" y="3994150"/>
          <p14:tracePt t="25856" x="2482850" y="4000500"/>
          <p14:tracePt t="25870" x="2336800" y="4019550"/>
          <p14:tracePt t="25889" x="2108200" y="4064000"/>
          <p14:tracePt t="25902" x="2025650" y="4076700"/>
          <p14:tracePt t="25906" x="1936750" y="4095750"/>
          <p14:tracePt t="25919" x="1841500" y="4108450"/>
          <p14:tracePt t="25938" x="1549400" y="4152900"/>
          <p14:tracePt t="25954" x="1384300" y="4171950"/>
          <p14:tracePt t="25971" x="1333500" y="4171950"/>
          <p14:tracePt t="25996" x="1181100" y="4184650"/>
          <p14:tracePt t="26003" x="1143000" y="4184650"/>
          <p14:tracePt t="26019" x="1136650" y="4184650"/>
          <p14:tracePt t="26037" x="1111250" y="4184650"/>
          <p14:tracePt t="26054" x="1085850" y="4184650"/>
          <p14:tracePt t="26070" x="1041400" y="4184650"/>
          <p14:tracePt t="26087" x="996950" y="4184650"/>
          <p14:tracePt t="26104" x="952500" y="4184650"/>
          <p14:tracePt t="26121" x="914400" y="4184650"/>
          <p14:tracePt t="26140" x="876300" y="4171950"/>
          <p14:tracePt t="26154" x="869950" y="4171950"/>
          <p14:tracePt t="26169" x="863600" y="4165600"/>
          <p14:tracePt t="26321" x="863600" y="4159250"/>
          <p14:tracePt t="26834" x="863600" y="4152900"/>
          <p14:tracePt t="26854" x="882650" y="4146550"/>
          <p14:tracePt t="26857" x="895350" y="4140200"/>
          <p14:tracePt t="26869" x="920750" y="4127500"/>
          <p14:tracePt t="26886" x="1003300" y="4108450"/>
          <p14:tracePt t="26907" x="1104900" y="4102100"/>
          <p14:tracePt t="26920" x="1168400" y="4102100"/>
          <p14:tracePt t="26938" x="1219200" y="4102100"/>
          <p14:tracePt t="26957" x="1314450" y="4108450"/>
          <p14:tracePt t="26970" x="1352550" y="4108450"/>
          <p14:tracePt t="26987" x="1447800" y="4108450"/>
          <p14:tracePt t="27003" x="1644650" y="4089400"/>
          <p14:tracePt t="27021" x="1758950" y="4070350"/>
          <p14:tracePt t="27036" x="1866900" y="4064000"/>
          <p14:tracePt t="27055" x="1917700" y="4064000"/>
          <p14:tracePt t="27069" x="1936750" y="4064000"/>
          <p14:tracePt t="27089" x="1962150" y="4064000"/>
          <p14:tracePt t="27103" x="1987550" y="4070350"/>
          <p14:tracePt t="27105" x="2012950" y="4070350"/>
          <p14:tracePt t="27121" x="2057400" y="4076700"/>
          <p14:tracePt t="27136" x="2076450" y="4076700"/>
          <p14:tracePt t="27138" x="2095500" y="4076700"/>
          <p14:tracePt t="27153" x="2114550" y="4076700"/>
          <p14:tracePt t="27169" x="2133600" y="4083050"/>
          <p14:tracePt t="27188" x="2146300" y="4089400"/>
          <p14:tracePt t="27204" x="2190750" y="4108450"/>
          <p14:tracePt t="27220" x="2228850" y="4114800"/>
          <p14:tracePt t="27236" x="2286000" y="4133850"/>
          <p14:tracePt t="27257" x="2336800" y="4146550"/>
          <p14:tracePt t="27270" x="2349500" y="4146550"/>
          <p14:tracePt t="27287" x="2355850" y="4146550"/>
          <p14:tracePt t="27485" x="2362200" y="4146550"/>
          <p14:tracePt t="27499" x="2374900" y="4146550"/>
          <p14:tracePt t="27503" x="2400300" y="4146550"/>
          <p14:tracePt t="27522" x="2482850" y="4146550"/>
          <p14:tracePt t="27540" x="2647950" y="4146550"/>
          <p14:tracePt t="27541" x="2736850" y="4146550"/>
          <p14:tracePt t="27553" x="2819400" y="4146550"/>
          <p14:tracePt t="27570" x="2997200" y="4146550"/>
          <p14:tracePt t="27589" x="3251200" y="4140200"/>
          <p14:tracePt t="27603" x="3422650" y="4121150"/>
          <p14:tracePt t="27623" x="3581400" y="4102100"/>
          <p14:tracePt t="27636" x="3727450" y="4076700"/>
          <p14:tracePt t="27653" x="3797300" y="4070350"/>
          <p14:tracePt t="27669" x="3803650" y="4070350"/>
          <p14:tracePt t="27791" x="3810000" y="4070350"/>
          <p14:tracePt t="27931" x="3816350" y="4070350"/>
          <p14:tracePt t="28075" x="3816350" y="4064000"/>
          <p14:tracePt t="28086" x="3822700" y="4064000"/>
          <p14:tracePt t="28091" x="3829050" y="4064000"/>
          <p14:tracePt t="28103" x="3848100" y="4057650"/>
          <p14:tracePt t="28119" x="3879850" y="4051300"/>
          <p14:tracePt t="28142" x="3917950" y="4044950"/>
          <p14:tracePt t="28154" x="3975100" y="4038600"/>
          <p14:tracePt t="28171" x="4044950" y="4038600"/>
          <p14:tracePt t="28188" x="4114800" y="4032250"/>
          <p14:tracePt t="28204" x="4191000" y="4019550"/>
          <p14:tracePt t="28219" x="4279900" y="4013200"/>
          <p14:tracePt t="28238" x="4362450" y="4006850"/>
          <p14:tracePt t="28256" x="4470400" y="4006850"/>
          <p14:tracePt t="28270" x="4521200" y="4006850"/>
          <p14:tracePt t="28285" x="4552950" y="4006850"/>
          <p14:tracePt t="28304" x="4584700" y="4006850"/>
          <p14:tracePt t="28319" x="4603750" y="4006850"/>
          <p14:tracePt t="28338" x="4648200" y="3994150"/>
          <p14:tracePt t="28354" x="4724400" y="3981450"/>
          <p14:tracePt t="28372" x="4819650" y="3975100"/>
          <p14:tracePt t="28388" x="4914900" y="3975100"/>
          <p14:tracePt t="28403" x="4984750" y="3975100"/>
          <p14:tracePt t="28419" x="5022850" y="3975100"/>
          <p14:tracePt t="28440" x="5035550" y="3975100"/>
          <p14:tracePt t="28508" x="5035550" y="3968750"/>
          <p14:tracePt t="28523" x="5022850" y="3968750"/>
          <p14:tracePt t="28533" x="4826000" y="4076700"/>
          <p14:tracePt t="28539" x="4673600" y="4152900"/>
          <p14:tracePt t="28889" x="4667250" y="4146550"/>
          <p14:tracePt t="28894" x="4660900" y="4140200"/>
          <p14:tracePt t="28983" x="4660900" y="4133850"/>
          <p14:tracePt t="28988" x="4660900" y="4127500"/>
          <p14:tracePt t="29005" x="4654550" y="4121150"/>
          <p14:tracePt t="29023" x="4654550" y="4114800"/>
          <p14:tracePt t="29037" x="4654550" y="4108450"/>
          <p14:tracePt t="29053" x="4654550" y="4102100"/>
          <p14:tracePt t="29073" x="4673600" y="4083050"/>
          <p14:tracePt t="29088" x="4692650" y="4064000"/>
          <p14:tracePt t="29105" x="4705350" y="4044950"/>
          <p14:tracePt t="29120" x="4705350" y="4038600"/>
          <p14:tracePt t="29137" x="4711700" y="4032250"/>
          <p14:tracePt t="29155" x="4730750" y="4019550"/>
          <p14:tracePt t="29169" x="4762500" y="4006850"/>
          <p14:tracePt t="29190" x="4857750" y="3987800"/>
          <p14:tracePt t="29206" x="4953000" y="3968750"/>
          <p14:tracePt t="29222" x="5080000" y="3943350"/>
          <p14:tracePt t="29235" x="5207000" y="3917950"/>
          <p14:tracePt t="29253" x="5302250" y="3892550"/>
          <p14:tracePt t="29270" x="5416550" y="3879850"/>
          <p14:tracePt t="29271" x="5467350" y="3879850"/>
          <p14:tracePt t="29285" x="5499100" y="3879850"/>
          <p14:tracePt t="29287" x="5543550" y="3879850"/>
          <p14:tracePt t="29302" x="5613400" y="3879850"/>
          <p14:tracePt t="29322" x="5683250" y="3879850"/>
          <p14:tracePt t="29338" x="5759450" y="3879850"/>
          <p14:tracePt t="29358" x="5988050" y="3879850"/>
          <p14:tracePt t="29371" x="6064250" y="3879850"/>
          <p14:tracePt t="29388" x="6369050" y="3879850"/>
          <p14:tracePt t="29406" x="6610350" y="3879850"/>
          <p14:tracePt t="29421" x="6858000" y="3879850"/>
          <p14:tracePt t="29439" x="7175500" y="3892550"/>
          <p14:tracePt t="29453" x="7454900" y="3898900"/>
          <p14:tracePt t="29472" x="7683500" y="3898900"/>
          <p14:tracePt t="29474" x="7766050" y="3898900"/>
          <p14:tracePt t="29487" x="7854950" y="3898900"/>
          <p14:tracePt t="29502" x="7943850" y="3898900"/>
          <p14:tracePt t="29522" x="8013700" y="3898900"/>
          <p14:tracePt t="29536" x="8026400" y="3898900"/>
          <p14:tracePt t="29660" x="8020050" y="3898900"/>
          <p14:tracePt t="29667" x="8007350" y="3898900"/>
          <p14:tracePt t="29673" x="7981950" y="3898900"/>
          <p14:tracePt t="29688" x="7893050" y="3924300"/>
          <p14:tracePt t="29704" x="7766050" y="3949700"/>
          <p14:tracePt t="29720" x="7569200" y="3981450"/>
          <p14:tracePt t="29739" x="7264400" y="4013200"/>
          <p14:tracePt t="29754" x="7073900" y="4038600"/>
          <p14:tracePt t="29773" x="6819900" y="4044950"/>
          <p14:tracePt t="29786" x="6737350" y="4051300"/>
          <p14:tracePt t="29802" x="6470650" y="4089400"/>
          <p14:tracePt t="29823" x="6007100" y="4152900"/>
          <p14:tracePt t="29837" x="5607050" y="4216400"/>
          <p14:tracePt t="29856" x="5372100" y="4248150"/>
          <p14:tracePt t="29857" x="5175250" y="4279900"/>
          <p14:tracePt t="29869" x="4686300" y="4349750"/>
          <p14:tracePt t="29886" x="4425950" y="4375150"/>
          <p14:tracePt t="29902" x="4222750" y="4394200"/>
          <p14:tracePt t="29924" x="3835400" y="4438650"/>
          <p14:tracePt t="29936" x="3689350" y="4457700"/>
          <p14:tracePt t="29956" x="3359150" y="4483100"/>
          <p14:tracePt t="29969" x="3155950" y="4514850"/>
          <p14:tracePt t="29990" x="2901950" y="4552950"/>
          <p14:tracePt t="30002" x="2838450" y="4572000"/>
          <p14:tracePt t="30004" x="2787650" y="4578350"/>
          <p14:tracePt t="30019" x="2743200" y="4578350"/>
          <p14:tracePt t="30097" x="2743200" y="4584700"/>
          <p14:tracePt t="30121" x="2749550" y="4591050"/>
          <p14:tracePt t="30125" x="2755900" y="4597400"/>
          <p14:tracePt t="30136" x="2768600" y="4597400"/>
          <p14:tracePt t="30152" x="2800350" y="4597400"/>
          <p14:tracePt t="30172" x="2940050" y="4578350"/>
          <p14:tracePt t="30188" x="3079750" y="4552950"/>
          <p14:tracePt t="30203" x="3200400" y="4533900"/>
          <p14:tracePt t="30219" x="3289300" y="4527550"/>
          <p14:tracePt t="30240" x="3346450" y="4527550"/>
          <p14:tracePt t="30241" x="3359150" y="4527550"/>
          <p14:tracePt t="30253" x="3365500" y="4527550"/>
          <p14:tracePt t="30389" x="3359150" y="4527550"/>
          <p14:tracePt t="30396" x="3352800" y="4527550"/>
          <p14:tracePt t="30403" x="3340100" y="4521200"/>
          <p14:tracePt t="30421" x="3327400" y="4514850"/>
          <p14:tracePt t="30436" x="3302000" y="4514850"/>
          <p14:tracePt t="30456" x="3263900" y="4508500"/>
          <p14:tracePt t="30470" x="3244850" y="4508500"/>
          <p14:tracePt t="30491" x="3168650" y="4508500"/>
          <p14:tracePt t="30503" x="3098800" y="4521200"/>
          <p14:tracePt t="30519" x="2997200" y="4546600"/>
          <p14:tracePt t="30539" x="2901950" y="4572000"/>
          <p14:tracePt t="30555" x="2800350" y="4591050"/>
          <p14:tracePt t="30573" x="2660650" y="4622800"/>
          <p14:tracePt t="30587" x="2540000" y="4641850"/>
          <p14:tracePt t="30605" x="2393950" y="4673600"/>
          <p14:tracePt t="30620" x="2235200" y="4699000"/>
          <p14:tracePt t="30636" x="2089150" y="4724400"/>
          <p14:tracePt t="30653" x="1955800" y="4749800"/>
          <p14:tracePt t="30673" x="1835150" y="4756150"/>
          <p14:tracePt t="30675" x="1758950" y="4762500"/>
          <p14:tracePt t="30686" x="1701800" y="4768850"/>
          <p14:tracePt t="30703" x="1593850" y="4781550"/>
          <p14:tracePt t="30706" x="1543050" y="4794250"/>
          <p14:tracePt t="30720" x="1492250" y="4806950"/>
          <p14:tracePt t="30722" x="1435100" y="4819650"/>
          <p14:tracePt t="30736" x="1333500" y="4845050"/>
          <p14:tracePt t="30753" x="1225550" y="4870450"/>
          <p14:tracePt t="30773" x="1123950" y="4883150"/>
          <p14:tracePt t="30788" x="1028700" y="4902200"/>
          <p14:tracePt t="30807" x="901700" y="4940300"/>
          <p14:tracePt t="30820" x="863600" y="4953000"/>
          <p14:tracePt t="30821" x="825500" y="4965700"/>
          <p14:tracePt t="30837" x="781050" y="4984750"/>
          <p14:tracePt t="30857" x="742950" y="4997450"/>
          <p14:tracePt t="30869" x="723900" y="5010150"/>
          <p14:tracePt t="30889" x="711200" y="5010150"/>
          <p14:tracePt t="31035" x="711200" y="5016500"/>
          <p14:tracePt t="31063" x="723900" y="5016500"/>
          <p14:tracePt t="31068" x="730250" y="5016500"/>
          <p14:tracePt t="31075" x="742950" y="5010150"/>
          <p14:tracePt t="31086" x="755650" y="5003800"/>
          <p14:tracePt t="31103" x="781050" y="4991100"/>
          <p14:tracePt t="31125" x="831850" y="4972050"/>
          <p14:tracePt t="31137" x="876300" y="4953000"/>
          <p14:tracePt t="31153" x="927100" y="4940300"/>
          <p14:tracePt t="31169" x="984250" y="4921250"/>
          <p14:tracePt t="31186" x="1054100" y="4902200"/>
          <p14:tracePt t="31208" x="1187450" y="4864100"/>
          <p14:tracePt t="31220" x="1238250" y="4851400"/>
          <p14:tracePt t="31236" x="1339850" y="4826000"/>
          <p14:tracePt t="31253" x="1473200" y="4794250"/>
          <p14:tracePt t="31270" x="1504950" y="4787900"/>
          <p14:tracePt t="31273" x="1543050" y="4787900"/>
          <p14:tracePt t="31286" x="1574800" y="4781550"/>
          <p14:tracePt t="31288" x="1612900" y="4781550"/>
          <p14:tracePt t="31303" x="1682750" y="4781550"/>
          <p14:tracePt t="31320" x="1746250" y="4781550"/>
          <p14:tracePt t="31337" x="1816100" y="4775200"/>
          <p14:tracePt t="31339" x="1860550" y="4775200"/>
          <p14:tracePt t="31353" x="1911350" y="4775200"/>
          <p14:tracePt t="31372" x="2032000" y="4775200"/>
          <p14:tracePt t="31387" x="2101850" y="4781550"/>
          <p14:tracePt t="31406" x="2184400" y="4787900"/>
          <p14:tracePt t="31419" x="2197100" y="4787900"/>
          <p14:tracePt t="31437" x="2222500" y="4794250"/>
          <p14:tracePt t="31455" x="2254250" y="4794250"/>
          <p14:tracePt t="31471" x="2305050" y="4800600"/>
          <p14:tracePt t="31486" x="2374900" y="4806950"/>
          <p14:tracePt t="31504" x="2463800" y="4819650"/>
          <p14:tracePt t="31519" x="2533650" y="4832350"/>
          <p14:tracePt t="31541" x="2667000" y="4832350"/>
          <p14:tracePt t="31553" x="2749550" y="4832350"/>
          <p14:tracePt t="31571" x="2825750" y="4832350"/>
          <p14:tracePt t="31588" x="2933700" y="4857750"/>
          <p14:tracePt t="31604" x="2978150" y="4864100"/>
          <p14:tracePt t="31605" x="3060700" y="4864100"/>
          <p14:tracePt t="31621" x="3162300" y="4870450"/>
          <p14:tracePt t="31640" x="3257550" y="4876800"/>
          <p14:tracePt t="31653" x="3333750" y="4883150"/>
          <p14:tracePt t="31671" x="3422650" y="4889500"/>
          <p14:tracePt t="31686" x="3486150" y="4889500"/>
          <p14:tracePt t="31707" x="3575050" y="4883150"/>
          <p14:tracePt t="31719" x="3606800" y="4876800"/>
          <p14:tracePt t="31739" x="3727450" y="4851400"/>
          <p14:tracePt t="31752" x="3759200" y="4845050"/>
          <p14:tracePt t="31771" x="3879850" y="4819650"/>
          <p14:tracePt t="31786" x="3949700" y="4800600"/>
          <p14:tracePt t="31803" x="4019550" y="4787900"/>
          <p14:tracePt t="31819" x="4102100" y="4781550"/>
          <p14:tracePt t="31838" x="4191000" y="4775200"/>
          <p14:tracePt t="31841" x="4235450" y="4775200"/>
          <p14:tracePt t="31852" x="4286250" y="4775200"/>
          <p14:tracePt t="31854" x="4324350" y="4775200"/>
          <p14:tracePt t="31871" x="4375150" y="4775200"/>
          <p14:tracePt t="31886" x="4413250" y="4775200"/>
          <p14:tracePt t="31903" x="4438650" y="4781550"/>
          <p14:tracePt t="31925" x="4464050" y="4787900"/>
          <p14:tracePt t="31936" x="4483100" y="4787900"/>
          <p14:tracePt t="31956" x="4552950" y="4794250"/>
          <p14:tracePt t="31969" x="4591050" y="4794250"/>
          <p14:tracePt t="31971" x="4622800" y="4800600"/>
          <p14:tracePt t="31986" x="4660900" y="4800600"/>
          <p14:tracePt t="31987" x="4686300" y="4800600"/>
          <p14:tracePt t="32004" x="4724400" y="4806950"/>
          <p14:tracePt t="32019" x="4743450" y="4806950"/>
          <p14:tracePt t="32036" x="4762500" y="4806950"/>
          <p14:tracePt t="32058" x="4794250" y="4806950"/>
          <p14:tracePt t="32070" x="4813300" y="4806950"/>
          <p14:tracePt t="32070" x="4832350" y="4806950"/>
          <p14:tracePt t="32089" x="4870450" y="4806950"/>
          <p14:tracePt t="32104" x="4895850" y="4806950"/>
          <p14:tracePt t="32120" x="4908550" y="4806950"/>
          <p14:tracePt t="32135" x="4927600" y="4806950"/>
          <p14:tracePt t="32156" x="4946650" y="4800600"/>
          <p14:tracePt t="32169" x="4965700" y="4794250"/>
          <p14:tracePt t="32189" x="4997450" y="4787900"/>
          <p14:tracePt t="32202" x="5003800" y="4787900"/>
          <p14:tracePt t="33688" x="5010150" y="4787900"/>
          <p14:tracePt t="33697" x="5067300" y="4794250"/>
          <p14:tracePt t="33704" x="5156200" y="4800600"/>
          <p14:tracePt t="33719" x="5397500" y="4800600"/>
          <p14:tracePt t="33738" x="5708650" y="4800600"/>
          <p14:tracePt t="33752" x="5981700" y="4781550"/>
          <p14:tracePt t="33770" x="6172200" y="4768850"/>
          <p14:tracePt t="33773" x="6254750" y="4768850"/>
          <p14:tracePt t="33786" x="6337300" y="4749800"/>
          <p14:tracePt t="33804" x="6565900" y="4718050"/>
          <p14:tracePt t="33820" x="6724650" y="4686300"/>
          <p14:tracePt t="33840" x="6896100" y="4679950"/>
          <p14:tracePt t="33842" x="6972300" y="4679950"/>
          <p14:tracePt t="33852" x="7029450" y="4679950"/>
          <p14:tracePt t="33872" x="7169150" y="4705350"/>
          <p14:tracePt t="33886" x="7200900" y="4711700"/>
          <p14:tracePt t="33888" x="7213600" y="4718050"/>
          <p14:tracePt t="33903" x="7232650" y="4724400"/>
          <p14:tracePt t="33921" x="7270750" y="4737100"/>
          <p14:tracePt t="33936" x="7340600" y="4762500"/>
          <p14:tracePt t="33956" x="7429500" y="4787900"/>
          <p14:tracePt t="33969" x="7531100" y="4813300"/>
          <p14:tracePt t="33987" x="7651750" y="4832350"/>
          <p14:tracePt t="33989" x="7721600" y="4845050"/>
          <p14:tracePt t="34002" x="7797800" y="4857750"/>
          <p14:tracePt t="34021" x="7962900" y="4895850"/>
          <p14:tracePt t="34036" x="8045450" y="4914900"/>
          <p14:tracePt t="34058" x="8134350" y="4933950"/>
          <p14:tracePt t="34060" x="8178800" y="4940300"/>
          <p14:tracePt t="34069" x="8229600" y="4940300"/>
          <p14:tracePt t="34087" x="8382000" y="4959350"/>
          <p14:tracePt t="34103" x="8591550" y="4965700"/>
          <p14:tracePt t="34122" x="8966200" y="4984750"/>
          <p14:tracePt t="34139" x="9118600" y="4991100"/>
          <p14:tracePt t="34154" x="9169400" y="4991100"/>
          <p14:tracePt t="34169" x="9232900" y="4991100"/>
          <p14:tracePt t="34187" x="9239250" y="4991100"/>
          <p14:tracePt t="34265" x="9245600" y="4984750"/>
          <p14:tracePt t="34343" x="9251950" y="4984750"/>
          <p14:tracePt t="34348" x="9264650" y="4984750"/>
          <p14:tracePt t="34355" x="9277350" y="4978400"/>
          <p14:tracePt t="34370" x="9302750" y="4978400"/>
          <p14:tracePt t="34386" x="9347200" y="4978400"/>
          <p14:tracePt t="34403" x="9372600" y="4972050"/>
          <p14:tracePt t="34419" x="9417050" y="4972050"/>
          <p14:tracePt t="34440" x="9486900" y="4959350"/>
          <p14:tracePt t="34441" x="9531350" y="4953000"/>
          <p14:tracePt t="34452" x="9563100" y="4946650"/>
          <p14:tracePt t="34472" x="9664700" y="4927600"/>
          <p14:tracePt t="34486" x="9683750" y="4921250"/>
          <p14:tracePt t="34506" x="9728200" y="4921250"/>
          <p14:tracePt t="34520" x="9734550" y="4914900"/>
          <p14:tracePt t="34594" x="9734550" y="4908550"/>
          <p14:tracePt t="34598" x="9747250" y="4908550"/>
          <p14:tracePt t="34605" x="9766300" y="4908550"/>
          <p14:tracePt t="34620" x="9785350" y="4908550"/>
          <p14:tracePt t="34638" x="9823450" y="4902200"/>
          <p14:tracePt t="34654" x="9886950" y="4895850"/>
          <p14:tracePt t="34673" x="9956800" y="4889500"/>
          <p14:tracePt t="34686" x="10013950" y="4883150"/>
          <p14:tracePt t="34707" x="10026650" y="4883150"/>
          <p14:tracePt t="34795" x="10039350" y="4883150"/>
          <p14:tracePt t="34801" x="10058400" y="4883150"/>
          <p14:tracePt t="34808" x="10071100" y="4883150"/>
          <p14:tracePt t="34820" x="10083800" y="4883150"/>
          <p14:tracePt t="34837" x="10102850" y="4883150"/>
          <p14:tracePt t="35013" x="10096500" y="4876800"/>
          <p14:tracePt t="35185" x="10090150" y="4876800"/>
          <p14:tracePt t="35191" x="10077450" y="4876800"/>
          <p14:tracePt t="35204" x="9918700" y="4902200"/>
          <p14:tracePt t="35220" x="9652000" y="4991100"/>
          <p14:tracePt t="35239" x="9594850" y="5010150"/>
          <p14:tracePt t="35552" x="9588500" y="5010150"/>
          <p14:tracePt t="35556" x="9582150" y="4997450"/>
          <p14:tracePt t="35569" x="9563100" y="4991100"/>
          <p14:tracePt t="35589" x="9448800" y="4953000"/>
          <p14:tracePt t="35603" x="9372600" y="4914900"/>
          <p14:tracePt t="35619" x="9220200" y="4889500"/>
          <p14:tracePt t="35641" x="8775700" y="4851400"/>
          <p14:tracePt t="35654" x="8401050" y="4813300"/>
          <p14:tracePt t="35670" x="7975600" y="4768850"/>
          <p14:tracePt t="35687" x="7467600" y="4737100"/>
          <p14:tracePt t="35703" x="6858000" y="4737100"/>
          <p14:tracePt t="35720" x="6254750" y="4762500"/>
          <p14:tracePt t="35724" x="5956300" y="4787900"/>
          <p14:tracePt t="35736" x="5626100" y="4813300"/>
          <p14:tracePt t="35737" x="5264150" y="4826000"/>
          <p14:tracePt t="35753" x="4546600" y="4876800"/>
          <p14:tracePt t="35771" x="3886200" y="4921250"/>
          <p14:tracePt t="35786" x="3365500" y="4946650"/>
          <p14:tracePt t="35805" x="3009900" y="4965700"/>
          <p14:tracePt t="35807" x="2863850" y="4984750"/>
          <p14:tracePt t="35820" x="2717800" y="5003800"/>
          <p14:tracePt t="35839" x="2362200" y="5041900"/>
          <p14:tracePt t="35853" x="2247900" y="5060950"/>
          <p14:tracePt t="35870" x="2051050" y="5086350"/>
          <p14:tracePt t="35889" x="1866900" y="5092700"/>
          <p14:tracePt t="35902" x="1809750" y="5086350"/>
          <p14:tracePt t="35923" x="1765300" y="5080000"/>
          <p14:tracePt t="35936" x="1714500" y="5080000"/>
          <p14:tracePt t="35956" x="1593850" y="5105400"/>
          <p14:tracePt t="35971" x="1562100" y="5111750"/>
          <p14:tracePt t="35975" x="1549400" y="5118100"/>
          <p14:tracePt t="36045" x="1549400" y="5124450"/>
          <p14:tracePt t="36053" x="1555750" y="5124450"/>
          <p14:tracePt t="36057" x="1593850" y="5143500"/>
          <p14:tracePt t="36070" x="1644650" y="5168900"/>
          <p14:tracePt t="36086" x="1790700" y="5219700"/>
          <p14:tracePt t="36107" x="2089150" y="5257800"/>
          <p14:tracePt t="36120" x="2305050" y="5270500"/>
          <p14:tracePt t="36137" x="2470150" y="5289550"/>
          <p14:tracePt t="36154" x="2603500" y="5289550"/>
          <p14:tracePt t="36171" x="2717800" y="5283200"/>
          <p14:tracePt t="36189" x="2800350" y="5270500"/>
          <p14:tracePt t="36204" x="2870200" y="5257800"/>
          <p14:tracePt t="36220" x="2946400" y="5245100"/>
          <p14:tracePt t="36238" x="3060700" y="5232400"/>
          <p14:tracePt t="36254" x="3130550" y="5219700"/>
          <p14:tracePt t="36270" x="3206750" y="5213350"/>
          <p14:tracePt t="36285" x="3276600" y="5200650"/>
          <p14:tracePt t="36307" x="3384550" y="5194300"/>
          <p14:tracePt t="36320" x="3429000" y="5194300"/>
          <p14:tracePt t="36337" x="3530600" y="5194300"/>
          <p14:tracePt t="36353" x="3600450" y="5194300"/>
          <p14:tracePt t="36372" x="3663950" y="5200650"/>
          <p14:tracePt t="36386" x="3708400" y="5200650"/>
          <p14:tracePt t="36404" x="3740150" y="5207000"/>
          <p14:tracePt t="36419" x="3771900" y="5213350"/>
          <p14:tracePt t="36441" x="3879850" y="5226050"/>
          <p14:tracePt t="36454" x="3930650" y="5226050"/>
          <p14:tracePt t="36469" x="4038600" y="5245100"/>
          <p14:tracePt t="36489" x="4222750" y="5264150"/>
          <p14:tracePt t="36502" x="4330700" y="5264150"/>
          <p14:tracePt t="36523" x="4457700" y="5245100"/>
          <p14:tracePt t="36536" x="4495800" y="5238750"/>
          <p14:tracePt t="36553" x="4591050" y="5232400"/>
          <p14:tracePt t="36569" x="4635500" y="5232400"/>
          <p14:tracePt t="36589" x="4699000" y="5232400"/>
          <p14:tracePt t="36604" x="4768850" y="5232400"/>
          <p14:tracePt t="36623" x="4870450" y="5232400"/>
          <p14:tracePt t="36637" x="4895850" y="5232400"/>
          <p14:tracePt t="36653" x="4902200" y="5232400"/>
          <p14:tracePt t="36672" x="4908550" y="5232400"/>
          <p14:tracePt t="36725" x="4914900" y="5238750"/>
          <p14:tracePt t="36730" x="4921250" y="5245100"/>
          <p14:tracePt t="36743" x="4927600" y="5251450"/>
          <p14:tracePt t="36766" x="4927600" y="5257800"/>
          <p14:tracePt t="36771" x="4921250" y="5257800"/>
          <p14:tracePt t="36787" x="4902200" y="5270500"/>
          <p14:tracePt t="36806" x="4883150" y="5283200"/>
          <p14:tracePt t="36819" x="4838700" y="5302250"/>
          <p14:tracePt t="36838" x="4743450" y="5327650"/>
          <p14:tracePt t="36856" x="4552950" y="5372100"/>
          <p14:tracePt t="36871" x="4445000" y="5391150"/>
          <p14:tracePt t="36888" x="4349750" y="5410200"/>
          <p14:tracePt t="36906" x="4260850" y="5429250"/>
          <p14:tracePt t="36921" x="4165600" y="5448300"/>
          <p14:tracePt t="36937" x="4089400" y="5467350"/>
          <p14:tracePt t="36952" x="4038600" y="5473700"/>
          <p14:tracePt t="36970" x="3981450" y="5480050"/>
          <p14:tracePt t="36987" x="3905250" y="5499100"/>
          <p14:tracePt t="36990" x="3841750" y="5511800"/>
          <p14:tracePt t="37003" x="3670300" y="5549900"/>
          <p14:tracePt t="37022" x="3492500" y="5581650"/>
          <p14:tracePt t="37036" x="3321050" y="5607050"/>
          <p14:tracePt t="37052" x="3149600" y="5632450"/>
          <p14:tracePt t="37074" x="2895600" y="5676900"/>
          <p14:tracePt t="37089" x="2730500" y="5708650"/>
          <p14:tracePt t="37104" x="2679700" y="5721350"/>
          <p14:tracePt t="37105" x="2628900" y="5734050"/>
          <p14:tracePt t="37122" x="2559050" y="5753100"/>
          <p14:tracePt t="37136" x="2540000" y="5759450"/>
          <p14:tracePt t="37138" x="2527300" y="5765800"/>
          <p14:tracePt t="37153" x="2508250" y="5772150"/>
          <p14:tracePt t="37169" x="2508250" y="5778500"/>
          <p14:tracePt t="37553" x="2501900" y="5778500"/>
          <p14:tracePt t="37575" x="2495550" y="5784850"/>
          <p14:tracePt t="37578" x="2489200" y="5784850"/>
          <p14:tracePt t="37586" x="2482850" y="5791200"/>
          <p14:tracePt t="37602" x="2476500" y="5791200"/>
          <p14:tracePt t="37619" x="2463800" y="5797550"/>
          <p14:tracePt t="37641" x="2438400" y="5810250"/>
          <p14:tracePt t="37652" x="2432050" y="5810250"/>
          <p14:tracePt t="37673" x="2400300" y="5822950"/>
          <p14:tracePt t="37687" x="2343150" y="5835650"/>
          <p14:tracePt t="37704" x="2279650" y="5854700"/>
          <p14:tracePt t="37721" x="2203450" y="5873750"/>
          <p14:tracePt t="37738" x="2114550" y="5886450"/>
          <p14:tracePt t="37753" x="2006600" y="5911850"/>
          <p14:tracePt t="37771" x="1873250" y="5937250"/>
          <p14:tracePt t="37788" x="1803400" y="5956300"/>
          <p14:tracePt t="37805" x="1720850" y="5975350"/>
          <p14:tracePt t="37821" x="1625600" y="6000750"/>
          <p14:tracePt t="37836" x="1524000" y="6026150"/>
          <p14:tracePt t="37855" x="1441450" y="6045200"/>
          <p14:tracePt t="37870" x="1371600" y="6051550"/>
          <p14:tracePt t="37890" x="1333500" y="6057900"/>
          <p14:tracePt t="38133" x="1333500" y="6064250"/>
          <p14:tracePt t="38138" x="1339850" y="6064250"/>
          <p14:tracePt t="38153" x="1346200" y="6064250"/>
          <p14:tracePt t="38171" x="1352550" y="6064250"/>
          <p14:tracePt t="38188" x="1365250" y="6070600"/>
          <p14:tracePt t="38207" x="1384300" y="6070600"/>
          <p14:tracePt t="38220" x="1416050" y="6070600"/>
          <p14:tracePt t="38236" x="1479550" y="6070600"/>
          <p14:tracePt t="38255" x="1549400" y="6051550"/>
          <p14:tracePt t="38269" x="1638300" y="6026150"/>
          <p14:tracePt t="38291" x="1739900" y="6000750"/>
          <p14:tracePt t="38303" x="1771650" y="5994400"/>
          <p14:tracePt t="38321" x="1809750" y="5981700"/>
          <p14:tracePt t="38338" x="1828800" y="5975350"/>
          <p14:tracePt t="38354" x="1835150" y="5975350"/>
          <p14:tracePt t="38369" x="1866900" y="5975350"/>
          <p14:tracePt t="38389" x="1911350" y="5969000"/>
          <p14:tracePt t="38403" x="1955800" y="5962650"/>
          <p14:tracePt t="38425" x="2051050" y="5949950"/>
          <p14:tracePt t="38438" x="2101850" y="5943600"/>
          <p14:tracePt t="38453" x="2114550" y="5943600"/>
          <p14:tracePt t="38455" x="2133600" y="5937250"/>
          <p14:tracePt t="38470" x="2152650" y="5930900"/>
          <p14:tracePt t="38488" x="2171700" y="5930900"/>
          <p14:tracePt t="38503" x="2184400" y="5930900"/>
          <p14:tracePt t="38524" x="2254250" y="5924550"/>
          <p14:tracePt t="38536" x="2286000" y="5924550"/>
          <p14:tracePt t="38553" x="2355850" y="5924550"/>
          <p14:tracePt t="38569" x="2457450" y="5924550"/>
          <p14:tracePt t="38588" x="2520950" y="5924550"/>
          <p14:tracePt t="38603" x="2584450" y="5937250"/>
          <p14:tracePt t="38623" x="2628900" y="5943600"/>
          <p14:tracePt t="38625" x="2667000" y="5943600"/>
          <p14:tracePt t="38636" x="2692400" y="5949950"/>
          <p14:tracePt t="38656" x="2768600" y="5956300"/>
          <p14:tracePt t="38669" x="2787650" y="5956300"/>
          <p14:tracePt t="38689" x="2832100" y="5956300"/>
          <p14:tracePt t="38704" x="2857500" y="5962650"/>
          <p14:tracePt t="38720" x="2908300" y="5962650"/>
          <p14:tracePt t="38736" x="2984500" y="5962650"/>
          <p14:tracePt t="38755" x="3092450" y="5956300"/>
          <p14:tracePt t="38757" x="3143250" y="5949950"/>
          <p14:tracePt t="38770" x="3200400" y="5943600"/>
          <p14:tracePt t="38787" x="3384550" y="5918200"/>
          <p14:tracePt t="38806" x="3536950" y="5899150"/>
          <p14:tracePt t="38822" x="3746500" y="5886450"/>
          <p14:tracePt t="38837" x="3956050" y="5861050"/>
          <p14:tracePt t="38853" x="4133850" y="5842000"/>
          <p14:tracePt t="38870" x="4298950" y="5810250"/>
          <p14:tracePt t="38886" x="4470400" y="5797550"/>
          <p14:tracePt t="38907" x="4648200" y="5797550"/>
          <p14:tracePt t="38919" x="4699000" y="5803900"/>
          <p14:tracePt t="38940" x="4857750" y="5816600"/>
          <p14:tracePt t="38955" x="4927600" y="5822950"/>
          <p14:tracePt t="38970" x="4978400" y="5822950"/>
          <p14:tracePt t="38986" x="5010150" y="5822950"/>
          <p14:tracePt t="39008" x="5041900" y="5822950"/>
          <p14:tracePt t="39020" x="5048250" y="5822950"/>
          <p14:tracePt t="39021" x="5054600" y="5822950"/>
          <p14:tracePt t="39038" x="5060950" y="5822950"/>
          <p14:tracePt t="39053" x="5067300" y="5822950"/>
          <p14:tracePt t="39143" x="5073650" y="5816600"/>
          <p14:tracePt t="39148" x="5086350" y="5816600"/>
          <p14:tracePt t="39153" x="5092700" y="5816600"/>
          <p14:tracePt t="39173" x="5111750" y="5816600"/>
          <p14:tracePt t="39186" x="5137150" y="5816600"/>
          <p14:tracePt t="39203" x="5168900" y="5816600"/>
          <p14:tracePt t="39219" x="5219700" y="5816600"/>
          <p14:tracePt t="39239" x="5334000" y="5816600"/>
          <p14:tracePt t="39256" x="5403850" y="5816600"/>
          <p14:tracePt t="39270" x="5435600" y="5810250"/>
          <p14:tracePt t="39271" x="5473700" y="5803900"/>
          <p14:tracePt t="39286" x="5499100" y="5803900"/>
          <p14:tracePt t="39307" x="5543550" y="5803900"/>
          <p14:tracePt t="39309" x="5556250" y="5797550"/>
          <p14:tracePt t="39320" x="5562600" y="5797550"/>
          <p14:tracePt t="39336" x="5581650" y="5791200"/>
          <p14:tracePt t="39357" x="5607050" y="5784850"/>
          <p14:tracePt t="39371" x="5619750" y="5778500"/>
          <p14:tracePt t="39389" x="5638800" y="5778500"/>
          <p14:tracePt t="39406" x="5651500" y="5778500"/>
          <p14:tracePt t="39421" x="5664200" y="5778500"/>
          <p14:tracePt t="39439" x="5676900" y="5778500"/>
          <p14:tracePt t="39454" x="5689600" y="5772150"/>
          <p14:tracePt t="39471" x="5702300" y="5772150"/>
          <p14:tracePt t="39486" x="5721350" y="5765800"/>
          <p14:tracePt t="39507" x="5753100" y="5765800"/>
          <p14:tracePt t="39519" x="5759450" y="5765800"/>
          <p14:tracePt t="39536" x="5778500" y="5765800"/>
          <p14:tracePt t="39553" x="5784850" y="5765800"/>
          <p14:tracePt t="39637" x="5791200" y="5765800"/>
          <p14:tracePt t="42604" x="5784850" y="5765800"/>
          <p14:tracePt t="42988" x="5765800" y="5765800"/>
          <p14:tracePt t="43000" x="5740400" y="5765800"/>
          <p14:tracePt t="43007" x="5708650" y="5765800"/>
          <p14:tracePt t="43020" x="5657850" y="5765800"/>
          <p14:tracePt t="43036" x="5518150" y="5797550"/>
          <p14:tracePt t="43056" x="5327650" y="5835650"/>
          <p14:tracePt t="43070" x="5162550" y="5873750"/>
          <p14:tracePt t="43087" x="5048250" y="5911850"/>
          <p14:tracePt t="43102" x="4965700" y="5975350"/>
          <p14:tracePt t="43120" x="4889500" y="6051550"/>
          <p14:tracePt t="43136" x="4851400" y="6121400"/>
          <p14:tracePt t="43158" x="4845050" y="6146800"/>
          <p14:tracePt t="43190" x="4845050" y="6172200"/>
          <p14:tracePt t="43196" x="4851400" y="6191250"/>
          <p14:tracePt t="43209" x="4857750" y="6191250"/>
          <p14:tracePt t="43220" x="4870450" y="6191250"/>
          <p14:tracePt t="43236" x="4933950" y="6191250"/>
          <p14:tracePt t="43254" x="5003800" y="6191250"/>
          <p14:tracePt t="43274" x="5118100" y="6178550"/>
          <p14:tracePt t="43286" x="5162550" y="6178550"/>
          <p14:tracePt t="43304" x="5295900" y="6153150"/>
          <p14:tracePt t="43323" x="5391150" y="6127750"/>
          <p14:tracePt t="43337" x="5467350" y="6115050"/>
          <p14:tracePt t="43353" x="5530850" y="6102350"/>
          <p14:tracePt t="43375" x="5588000" y="6089650"/>
          <p14:tracePt t="43386" x="5600700" y="6083300"/>
          <p14:tracePt t="43405" x="5607050" y="6083300"/>
          <p14:tracePt t="43534" x="5613400" y="6083300"/>
          <p14:tracePt t="43538" x="5619750" y="6083300"/>
          <p14:tracePt t="43557" x="5645150" y="6083300"/>
          <p14:tracePt t="43570" x="5670550" y="6083300"/>
          <p14:tracePt t="43586" x="5695950" y="6083300"/>
          <p14:tracePt t="43606" x="5727700" y="6083300"/>
          <p14:tracePt t="43607" x="5740400" y="6083300"/>
          <p14:tracePt t="43620" x="5759450" y="6083300"/>
          <p14:tracePt t="43638" x="5797550" y="6083300"/>
          <p14:tracePt t="43639" x="5816600" y="6083300"/>
          <p14:tracePt t="43653" x="5880100" y="6089650"/>
          <p14:tracePt t="43674" x="5975350" y="6089650"/>
          <p14:tracePt t="43688" x="6070600" y="6089650"/>
          <p14:tracePt t="43704" x="6140450" y="6089650"/>
          <p14:tracePt t="43719" x="6210300" y="6089650"/>
          <p14:tracePt t="43739" x="6330950" y="6089650"/>
          <p14:tracePt t="43753" x="6369050" y="6089650"/>
          <p14:tracePt t="43770" x="6464300" y="6076950"/>
          <p14:tracePt t="43772" x="6508750" y="6070600"/>
          <p14:tracePt t="43786" x="6559550" y="6064250"/>
          <p14:tracePt t="43804" x="6718300" y="6051550"/>
          <p14:tracePt t="43822" x="6813550" y="6045200"/>
          <p14:tracePt t="43838" x="6883400" y="6045200"/>
          <p14:tracePt t="43855" x="6934200" y="6045200"/>
          <p14:tracePt t="43857" x="6959600" y="6051550"/>
          <p14:tracePt t="43871" x="6991350" y="6064250"/>
          <p14:tracePt t="43889" x="7061200" y="6076950"/>
          <p14:tracePt t="43902" x="7181850" y="6096000"/>
          <p14:tracePt t="43923" x="7340600" y="6134100"/>
          <p14:tracePt t="43936" x="7391400" y="6140450"/>
          <p14:tracePt t="43955" x="7569200" y="6153150"/>
          <p14:tracePt t="43970" x="7670800" y="6153150"/>
          <p14:tracePt t="43989" x="7791450" y="6146800"/>
          <p14:tracePt t="44002" x="7912100" y="6134100"/>
          <p14:tracePt t="44023" x="8013700" y="6121400"/>
          <p14:tracePt t="44025" x="8083550" y="6115050"/>
          <p14:tracePt t="44036" x="8159750" y="6102350"/>
          <p14:tracePt t="44054" x="8305800" y="6076950"/>
          <p14:tracePt t="44070" x="8432800" y="6064250"/>
          <p14:tracePt t="44072" x="8483600" y="6064250"/>
          <p14:tracePt t="44086" x="8521700" y="6057900"/>
          <p14:tracePt t="44087" x="8559800" y="6051550"/>
          <p14:tracePt t="44106" x="8578850" y="6045200"/>
          <p14:tracePt t="44120" x="8585200" y="6038850"/>
          <p14:tracePt t="44136" x="8591550" y="6038850"/>
          <p14:tracePt t="44158" x="8616950" y="6038850"/>
          <p14:tracePt t="44174" x="8623300" y="6038850"/>
          <p14:tracePt t="44331" x="8629650" y="6032500"/>
          <p14:tracePt t="44338" x="8648700" y="6032500"/>
          <p14:tracePt t="44343" x="8674100" y="6032500"/>
          <p14:tracePt t="44353" x="8712200" y="6032500"/>
          <p14:tracePt t="44370" x="8813800" y="6038850"/>
          <p14:tracePt t="44386" x="8928100" y="6057900"/>
          <p14:tracePt t="44404" x="9023350" y="6070600"/>
          <p14:tracePt t="44419" x="9118600" y="6076950"/>
          <p14:tracePt t="44442" x="9201150" y="6089650"/>
          <p14:tracePt t="44453" x="9226550" y="6089650"/>
          <p14:tracePt t="44474" x="9277350" y="6102350"/>
          <p14:tracePt t="44486" x="9290050" y="6108700"/>
          <p14:tracePt t="44489" x="9296400" y="6108700"/>
          <p14:tracePt t="44504" x="9302750" y="6115050"/>
          <p14:tracePt t="44605" x="9309100" y="6115050"/>
          <p14:tracePt t="44610" x="9315450" y="6121400"/>
          <p14:tracePt t="44620" x="9321800" y="6121400"/>
          <p14:tracePt t="44636" x="9347200" y="6134100"/>
          <p14:tracePt t="44657" x="9417050" y="6153150"/>
          <p14:tracePt t="44669" x="9448800" y="6165850"/>
          <p14:tracePt t="44672" x="9474200" y="6172200"/>
          <p14:tracePt t="44689" x="9525000" y="6191250"/>
          <p14:tracePt t="44703" x="9569450" y="6197600"/>
          <p14:tracePt t="44719" x="9632950" y="6210300"/>
          <p14:tracePt t="44738" x="9728200" y="6229350"/>
          <p14:tracePt t="44753" x="9753600" y="6229350"/>
          <p14:tracePt t="44772" x="9759950" y="6229350"/>
          <p14:tracePt t="44812" x="9766300" y="6229350"/>
          <p14:tracePt t="44835" x="9779000" y="6229350"/>
          <p14:tracePt t="44839" x="9791700" y="6229350"/>
          <p14:tracePt t="44855" x="9829800" y="6235700"/>
          <p14:tracePt t="44872" x="9861550" y="6242050"/>
          <p14:tracePt t="44887" x="9912350" y="6242050"/>
          <p14:tracePt t="44903" x="9963150" y="6248400"/>
          <p14:tracePt t="44922" x="10020300" y="6248400"/>
          <p14:tracePt t="44936" x="10071100" y="6248400"/>
          <p14:tracePt t="44954" x="10140950" y="6248400"/>
          <p14:tracePt t="44972" x="10261600" y="6254750"/>
          <p14:tracePt t="44988" x="10331450" y="6261100"/>
          <p14:tracePt t="45002" x="10375900" y="6261100"/>
          <p14:tracePt t="45020" x="10394950" y="6267450"/>
          <p14:tracePt t="45040" x="10407650" y="6267450"/>
          <p14:tracePt t="45481" x="10401300" y="6267450"/>
          <p14:tracePt t="45498" x="10394950" y="6267450"/>
          <p14:tracePt t="45503" x="10388600" y="6267450"/>
          <p14:tracePt t="45520" x="10375900" y="6267450"/>
          <p14:tracePt t="45541" x="10344150" y="6254750"/>
          <p14:tracePt t="45553" x="10337800" y="6248400"/>
          <p14:tracePt t="45570" x="10299700" y="6229350"/>
          <p14:tracePt t="45589" x="10248900" y="6203950"/>
          <p14:tracePt t="45603" x="10229850" y="6184900"/>
          <p14:tracePt t="45621" x="10217150" y="6178550"/>
          <p14:tracePt t="45622" x="10204450" y="6172200"/>
          <p14:tracePt t="45636" x="10198100" y="6165850"/>
          <p14:tracePt t="45656" x="10172700" y="6159500"/>
          <p14:tracePt t="45670" x="10147300" y="6146800"/>
          <p14:tracePt t="45686" x="10121900" y="6140450"/>
          <p14:tracePt t="45702" x="10096500" y="6140450"/>
          <p14:tracePt t="45722" x="10077450" y="6140450"/>
          <p14:tracePt t="45737" x="10058400" y="6134100"/>
          <p14:tracePt t="45753" x="10033000" y="6134100"/>
          <p14:tracePt t="45775" x="9975850" y="6140450"/>
          <p14:tracePt t="45788" x="9956800" y="6140450"/>
          <p14:tracePt t="45789" x="9918700" y="6146800"/>
          <p14:tracePt t="45803" x="9893300" y="6153150"/>
          <p14:tracePt t="45822" x="9810750" y="6165850"/>
          <p14:tracePt t="45836" x="9759950" y="6165850"/>
          <p14:tracePt t="45854" x="9677400" y="6178550"/>
          <p14:tracePt t="45873" x="9563100" y="6191250"/>
          <p14:tracePt t="45887" x="9391650" y="6197600"/>
          <p14:tracePt t="45903" x="9207500" y="6197600"/>
          <p14:tracePt t="45924" x="9042400" y="6184900"/>
          <p14:tracePt t="45937" x="9023350" y="6184900"/>
          <p14:tracePt t="45987" x="9023350" y="6178550"/>
          <p14:tracePt t="45992" x="9048750" y="6165850"/>
          <p14:tracePt t="46003" x="9086850" y="6153150"/>
          <p14:tracePt t="46019" x="9175750" y="6108700"/>
          <p14:tracePt t="46041" x="9290050" y="6045200"/>
          <p14:tracePt t="46043" x="9398000" y="5975350"/>
          <p14:tracePt t="46052" x="9448800" y="5943600"/>
          <p14:tracePt t="46069" x="9556750" y="5867400"/>
          <p14:tracePt t="46090" x="9696450" y="5765800"/>
          <p14:tracePt t="46106" x="9753600" y="5708650"/>
          <p14:tracePt t="46121" x="9779000" y="5657850"/>
          <p14:tracePt t="46137" x="9785350" y="5600700"/>
          <p14:tracePt t="46153" x="9804400" y="5568950"/>
          <p14:tracePt t="46172" x="9804400" y="5549900"/>
          <p14:tracePt t="46190" x="9804400" y="5537200"/>
          <p14:tracePt t="46192" x="9804400" y="5530850"/>
          <p14:tracePt t="46203" x="9804400" y="5524500"/>
          <p14:tracePt t="46220" x="9804400" y="5511800"/>
          <p14:tracePt t="46275" x="9817100" y="5499100"/>
          <p14:tracePt t="46280" x="9817100" y="549275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6C6B3"/>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 name="Picture 5" descr="A hotel with a sign and palm trees&#10;&#10;Description automatically generated">
            <a:extLst>
              <a:ext uri="{FF2B5EF4-FFF2-40B4-BE49-F238E27FC236}">
                <a16:creationId xmlns:a16="http://schemas.microsoft.com/office/drawing/2014/main" id="{766FB84C-5E64-7A3C-E47C-8E036A67C9A7}"/>
              </a:ext>
            </a:extLst>
          </p:cNvPr>
          <p:cNvPicPr>
            <a:picLocks noChangeAspect="1"/>
          </p:cNvPicPr>
          <p:nvPr/>
        </p:nvPicPr>
        <p:blipFill rotWithShape="1">
          <a:blip r:embed="rId5"/>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3" name="Freeform: Shape 2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hidden="1"/>
          <p:cNvSpPr>
            <a:spLocks noGrp="1"/>
          </p:cNvSpPr>
          <p:nvPr>
            <p:ph type="title"/>
          </p:nvPr>
        </p:nvSpPr>
        <p:spPr/>
        <p:txBody>
          <a:bodyPr/>
          <a:lstStyle/>
          <a:p>
            <a:r>
              <a:t>Recomendations</a:t>
            </a:r>
          </a:p>
        </p:txBody>
      </p:sp>
      <p:sp>
        <p:nvSpPr>
          <p:cNvPr id="7" name="TextBox 6">
            <a:extLst>
              <a:ext uri="{FF2B5EF4-FFF2-40B4-BE49-F238E27FC236}">
                <a16:creationId xmlns:a16="http://schemas.microsoft.com/office/drawing/2014/main" id="{9E9365F9-F45D-B3A5-9F0A-1AD311A0C52C}"/>
              </a:ext>
            </a:extLst>
          </p:cNvPr>
          <p:cNvSpPr txBox="1"/>
          <p:nvPr/>
        </p:nvSpPr>
        <p:spPr>
          <a:xfrm>
            <a:off x="6774438" y="2441860"/>
            <a:ext cx="4674451" cy="3046988"/>
          </a:xfrm>
          <a:prstGeom prst="rect">
            <a:avLst/>
          </a:prstGeom>
          <a:noFill/>
        </p:spPr>
        <p:txBody>
          <a:bodyPr wrap="square" rtlCol="0">
            <a:spAutoFit/>
          </a:bodyPr>
          <a:lstStyle/>
          <a:p>
            <a:r>
              <a:rPr lang="en-US" sz="9600" dirty="0">
                <a:latin typeface="ADLaM Display" panose="02010000000000000000" pitchFamily="2" charset="0"/>
                <a:ea typeface="ADLaM Display" panose="02010000000000000000" pitchFamily="2" charset="0"/>
                <a:cs typeface="ADLaM Display" panose="02010000000000000000" pitchFamily="2" charset="0"/>
              </a:rPr>
              <a:t>THANK YOU!</a:t>
            </a:r>
          </a:p>
        </p:txBody>
      </p:sp>
      <p:pic>
        <p:nvPicPr>
          <p:cNvPr id="9" name="Picture 8" descr="A magnifying glass over a graph&#10;&#10;Description automatically generated">
            <a:extLst>
              <a:ext uri="{FF2B5EF4-FFF2-40B4-BE49-F238E27FC236}">
                <a16:creationId xmlns:a16="http://schemas.microsoft.com/office/drawing/2014/main" id="{91FBD465-79FE-6E9F-D863-2B61638AAEEC}"/>
              </a:ext>
            </a:extLst>
          </p:cNvPr>
          <p:cNvPicPr>
            <a:picLocks noChangeAspect="1"/>
          </p:cNvPicPr>
          <p:nvPr/>
        </p:nvPicPr>
        <p:blipFill>
          <a:blip r:embed="rId6"/>
          <a:stretch>
            <a:fillRect/>
          </a:stretch>
        </p:blipFill>
        <p:spPr>
          <a:xfrm>
            <a:off x="10030691" y="5111177"/>
            <a:ext cx="2559016" cy="1919263"/>
          </a:xfrm>
          <a:prstGeom prst="rect">
            <a:avLst/>
          </a:prstGeom>
        </p:spPr>
      </p:pic>
      <p:pic>
        <p:nvPicPr>
          <p:cNvPr id="12" name="Picture 11" descr="A black and white image of a star&#10;&#10;Description automatically generated">
            <a:extLst>
              <a:ext uri="{FF2B5EF4-FFF2-40B4-BE49-F238E27FC236}">
                <a16:creationId xmlns:a16="http://schemas.microsoft.com/office/drawing/2014/main" id="{EC093704-F89A-7A30-987A-9752D5B22708}"/>
              </a:ext>
            </a:extLst>
          </p:cNvPr>
          <p:cNvPicPr>
            <a:picLocks noChangeAspect="1"/>
          </p:cNvPicPr>
          <p:nvPr/>
        </p:nvPicPr>
        <p:blipFill>
          <a:blip r:embed="rId7"/>
          <a:stretch>
            <a:fillRect/>
          </a:stretch>
        </p:blipFill>
        <p:spPr>
          <a:xfrm>
            <a:off x="5676144" y="2071524"/>
            <a:ext cx="1882486" cy="676158"/>
          </a:xfrm>
          <a:prstGeom prst="rect">
            <a:avLst/>
          </a:prstGeom>
        </p:spPr>
      </p:pic>
      <p:pic>
        <p:nvPicPr>
          <p:cNvPr id="16" name="Audio 15">
            <a:hlinkClick r:id="" action="ppaction://media"/>
            <a:extLst>
              <a:ext uri="{FF2B5EF4-FFF2-40B4-BE49-F238E27FC236}">
                <a16:creationId xmlns:a16="http://schemas.microsoft.com/office/drawing/2014/main" id="{72E3A24D-C716-C186-0698-CBC70CCFD48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917719"/>
      </p:ext>
    </p:extLst>
  </p:cSld>
  <p:clrMapOvr>
    <a:masterClrMapping/>
  </p:clrMapOvr>
  <mc:AlternateContent xmlns:mc="http://schemas.openxmlformats.org/markup-compatibility/2006" xmlns:p14="http://schemas.microsoft.com/office/powerpoint/2010/main">
    <mc:Choice Requires="p14">
      <p:transition spd="slow" p14:dur="2000" advTm="5617"/>
    </mc:Choice>
    <mc:Fallback xmlns="">
      <p:transition spd="slow" advTm="5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3366" x="9810750" y="5492750"/>
          <p14:tracePt t="3490" x="9804400" y="5492750"/>
          <p14:tracePt t="3497" x="9779000" y="5492750"/>
          <p14:tracePt t="3511" x="9702800" y="5467350"/>
          <p14:tracePt t="3527" x="9632950" y="5441950"/>
          <p14:tracePt t="3548" x="9251950" y="5467350"/>
          <p14:tracePt t="3561" x="8921750" y="5480050"/>
          <p14:tracePt t="3577" x="8166100" y="5359400"/>
          <p14:tracePt t="3598" x="7035800" y="5041900"/>
          <p14:tracePt t="3611" x="6515100" y="4864100"/>
          <p14:tracePt t="3627" x="6115050" y="4737100"/>
          <p14:tracePt t="3648" x="5778500" y="4616450"/>
          <p14:tracePt t="3650" x="5619750" y="4565650"/>
          <p14:tracePt t="3661" x="5518150" y="4540250"/>
          <p14:tracePt t="3677" x="5365750" y="4514850"/>
          <p14:tracePt t="3696" x="5302250" y="4514850"/>
          <p14:tracePt t="3712" x="5295900" y="4514850"/>
          <p14:tracePt t="3823" x="5295900" y="4508500"/>
          <p14:tracePt t="3828" x="5302250" y="4489450"/>
          <p14:tracePt t="3848" x="5378450" y="4330700"/>
          <p14:tracePt t="3860" x="5422900" y="4254500"/>
          <p14:tracePt t="3878" x="5524500" y="4044950"/>
          <p14:tracePt t="3895" x="5594350" y="3822700"/>
          <p14:tracePt t="3911" x="5626100" y="3714750"/>
          <p14:tracePt t="3929" x="5651500" y="3594100"/>
          <p14:tracePt t="3945" x="5670550" y="3448050"/>
          <p14:tracePt t="3964" x="5676900" y="3295650"/>
          <p14:tracePt t="3977" x="5676900" y="3124200"/>
          <p14:tracePt t="3996" x="5689600" y="2882900"/>
          <p14:tracePt t="4012" x="5715000" y="2813050"/>
          <p14:tracePt t="4013" x="5759450" y="2724150"/>
          <p14:tracePt t="4028" x="5911850" y="2451100"/>
          <p14:tracePt t="4048" x="6019800" y="2317750"/>
          <p14:tracePt t="4062" x="6057900" y="2247900"/>
          <p14:tracePt t="4078" x="6096000" y="2184400"/>
          <p14:tracePt t="4098" x="6140450" y="2044700"/>
          <p14:tracePt t="4111" x="6146800" y="1993900"/>
          <p14:tracePt t="4130" x="6115050" y="1822450"/>
          <p14:tracePt t="4148" x="6057900" y="1708150"/>
          <p14:tracePt t="4161" x="5975350" y="1625600"/>
          <p14:tracePt t="4178" x="5803900" y="1574800"/>
          <p14:tracePt t="4196" x="5429250" y="1555750"/>
          <p14:tracePt t="4213" x="4413250" y="1689100"/>
          <p14:tracePt t="4228" x="4019550" y="1790700"/>
          <p14:tracePt t="4248" x="2844800" y="2190750"/>
          <p14:tracePt t="4262" x="2095500" y="2501900"/>
          <p14:tracePt t="4279" x="1422400" y="2768600"/>
          <p14:tracePt t="4280" x="1003300" y="2927350"/>
          <p14:tracePt t="4296" x="184150" y="3276600"/>
          <p14:tracePt t="4365" x="10426700" y="5272088"/>
          <p14:tracePt t="4377" x="9625013" y="5540375"/>
          <p14:tracePt t="4396" x="7985125" y="6127750"/>
          <p14:tracePt t="4399" x="7165975" y="6448425"/>
          <p14:tracePt t="4412" x="6345238" y="6769100"/>
          <p14:tracePt t="4558" x="4598988" y="6430963"/>
          <p14:tracePt t="4565" x="4830763" y="6110288"/>
          <p14:tracePt t="4577" x="5151438" y="5718175"/>
          <p14:tracePt t="4597" x="6238875" y="3937000"/>
          <p14:tracePt t="4614" x="6648450" y="2868613"/>
          <p14:tracePt t="4628" x="6737350" y="1746250"/>
          <p14:tracePt t="4647" x="6523038" y="552450"/>
        </p14:tracePtLst>
      </p14:laserTraceLst>
    </p:ext>
  </p:extLs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99</TotalTime>
  <Words>829</Words>
  <Application>Microsoft Office PowerPoint</Application>
  <PresentationFormat>Widescreen</PresentationFormat>
  <Paragraphs>317</Paragraphs>
  <Slides>9</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ADLaM Display</vt:lpstr>
      <vt:lpstr>Aptos</vt:lpstr>
      <vt:lpstr>Arial</vt:lpstr>
      <vt:lpstr>Calibri</vt:lpstr>
      <vt:lpstr>Calibri Light</vt:lpstr>
      <vt:lpstr>Segoe UI</vt:lpstr>
      <vt:lpstr>Segoe UI Semibold</vt:lpstr>
      <vt:lpstr>Symbol</vt:lpstr>
      <vt:lpstr>Times New Roman</vt:lpstr>
      <vt:lpstr>Custom Design</vt:lpstr>
      <vt:lpstr>Navigators</vt:lpstr>
      <vt:lpstr>Navigators</vt:lpstr>
      <vt:lpstr>Geographical Insight</vt:lpstr>
      <vt:lpstr>Pricing and Availability Analysis</vt:lpstr>
      <vt:lpstr>Host Performance Analysis</vt:lpstr>
      <vt:lpstr>Guest Satisfaction Analysis</vt:lpstr>
      <vt:lpstr>Property and Room Analysis</vt:lpstr>
      <vt:lpstr>Recomendations</vt:lpstr>
      <vt:lpstr>Recomendations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Ankeeta</cp:lastModifiedBy>
  <cp:revision>9</cp:revision>
  <dcterms:created xsi:type="dcterms:W3CDTF">2016-09-04T11:54:55Z</dcterms:created>
  <dcterms:modified xsi:type="dcterms:W3CDTF">2024-05-16T17:40:52Z</dcterms:modified>
</cp:coreProperties>
</file>